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30228"/>
  <workbookPr/>
  <mc:AlternateContent xmlns:mc="http://schemas.openxmlformats.org/markup-compatibility/2006">
    <mc:Choice Requires="x15">
      <x15ac:absPath xmlns:x15ac="http://schemas.microsoft.com/office/spreadsheetml/2010/11/ac" url="D:\shahin\Resalts\2026\Q2 2026\Factbook\"/>
    </mc:Choice>
  </mc:AlternateContent>
  <xr:revisionPtr revIDLastSave="0" documentId="8_{2424A1E5-47F2-42D8-99DF-74F2F577DBA2}" xr6:coauthVersionLast="47" xr6:coauthVersionMax="47" xr10:uidLastSave="{00000000-0000-0000-0000-000000000000}"/>
  <bookViews>
    <workbookView xWindow="-108" yWindow="-108" windowWidth="23256" windowHeight="12576" tabRatio="917" xr2:uid="{00000000-000D-0000-FFFF-FFFF00000000}"/>
  </bookViews>
  <sheets>
    <sheet name="Income statement Cons" sheetId="8" r:id="rId1"/>
    <sheet name="Balance sheet Cons" sheetId="9" r:id="rId2"/>
    <sheet name="Cash flows Cons" sheetId="4" r:id="rId3"/>
    <sheet name="KPIs Highlight" sheetId="5" r:id="rId4"/>
    <sheet name="Revenue breakdown" sheetId="6" r:id="rId5"/>
    <sheet name="Operational KPIs" sheetId="7" r:id="rId6"/>
    <sheet name="Vodafone KPIs" sheetId="1" r:id="rId7"/>
  </sheets>
  <externalReferences>
    <externalReference r:id="rId8"/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</externalReferences>
  <definedNames>
    <definedName name="\0" localSheetId="3">#REF!</definedName>
    <definedName name="\0" localSheetId="5">#REF!</definedName>
    <definedName name="\0" localSheetId="4">#REF!</definedName>
    <definedName name="\0">#REF!</definedName>
    <definedName name="\A" localSheetId="1">[1]HS_PANEL!#REF!</definedName>
    <definedName name="\A" localSheetId="0">[1]HS_PANEL!#REF!</definedName>
    <definedName name="\A" localSheetId="3">#REF!</definedName>
    <definedName name="\A" localSheetId="5">#REF!</definedName>
    <definedName name="\A" localSheetId="4">#REF!</definedName>
    <definedName name="\A">#REF!</definedName>
    <definedName name="\B" localSheetId="1">[1]HS_PANEL!#REF!</definedName>
    <definedName name="\B" localSheetId="0">[1]HS_PANEL!#REF!</definedName>
    <definedName name="\B" localSheetId="3">#REF!</definedName>
    <definedName name="\B" localSheetId="5">#REF!</definedName>
    <definedName name="\B" localSheetId="4">#REF!</definedName>
    <definedName name="\B">#REF!</definedName>
    <definedName name="\c" localSheetId="1">'[2]勤務ｼﾌﾄﾍﾞｰｽ表 下期'!#REF!</definedName>
    <definedName name="\c" localSheetId="0">'[2]勤務ｼﾌﾄﾍﾞｰｽ表 下期'!#REF!</definedName>
    <definedName name="\c" localSheetId="3">#REF!</definedName>
    <definedName name="\c" localSheetId="5">#REF!</definedName>
    <definedName name="\c" localSheetId="4">#REF!</definedName>
    <definedName name="\c">#REF!</definedName>
    <definedName name="\d">#N/A</definedName>
    <definedName name="\e" localSheetId="1">'[2]勤務ｼﾌﾄﾍﾞｰｽ表 下期'!#REF!</definedName>
    <definedName name="\e" localSheetId="0">'[2]勤務ｼﾌﾄﾍﾞｰｽ表 下期'!#REF!</definedName>
    <definedName name="\e" localSheetId="3">#REF!</definedName>
    <definedName name="\e" localSheetId="5">#REF!</definedName>
    <definedName name="\e" localSheetId="4">#REF!</definedName>
    <definedName name="\e">#REF!</definedName>
    <definedName name="\g">#N/A</definedName>
    <definedName name="\h">#N/A</definedName>
    <definedName name="\m" localSheetId="1">'[2]#REF'!#REF!</definedName>
    <definedName name="\m" localSheetId="0">'[2]#REF'!#REF!</definedName>
    <definedName name="\m" localSheetId="3">#REF!</definedName>
    <definedName name="\m" localSheetId="5">#REF!</definedName>
    <definedName name="\m" localSheetId="4">#REF!</definedName>
    <definedName name="\m">#REF!</definedName>
    <definedName name="\q" localSheetId="3">#REF!</definedName>
    <definedName name="\q" localSheetId="5">#REF!</definedName>
    <definedName name="\q" localSheetId="4">#REF!</definedName>
    <definedName name="\q">#REF!</definedName>
    <definedName name="\z" localSheetId="1">'[2]#REF'!#REF!</definedName>
    <definedName name="\z" localSheetId="0">'[2]#REF'!#REF!</definedName>
    <definedName name="\z" localSheetId="3">#REF!</definedName>
    <definedName name="\z" localSheetId="5">#REF!</definedName>
    <definedName name="\z" localSheetId="4">#REF!</definedName>
    <definedName name="\z">#REF!</definedName>
    <definedName name="_?Z???N?g">"?{?^?“ 22"</definedName>
    <definedName name="___________E101301" localSheetId="1">[3]NEW!#REF!</definedName>
    <definedName name="___________E101301" localSheetId="0">[3]NEW!#REF!</definedName>
    <definedName name="___________E101301" localSheetId="3">#REF!</definedName>
    <definedName name="___________E101301" localSheetId="5">#REF!</definedName>
    <definedName name="___________E101301" localSheetId="4">#REF!</definedName>
    <definedName name="___________E101301">#REF!</definedName>
    <definedName name="__________E101301" localSheetId="1">[3]NEW!#REF!</definedName>
    <definedName name="__________E101301" localSheetId="0">[3]NEW!#REF!</definedName>
    <definedName name="__________E101301" localSheetId="3">#REF!</definedName>
    <definedName name="__________E101301" localSheetId="5">#REF!</definedName>
    <definedName name="__________E101301" localSheetId="4">#REF!</definedName>
    <definedName name="__________E101301">#REF!</definedName>
    <definedName name="_________E101301" localSheetId="1">[3]NEW!#REF!</definedName>
    <definedName name="_________E101301" localSheetId="0">[3]NEW!#REF!</definedName>
    <definedName name="_________E101301" localSheetId="3">[3]NEW!#REF!</definedName>
    <definedName name="_________E101301" localSheetId="5">[3]NEW!#REF!</definedName>
    <definedName name="_________E101301" localSheetId="4">[3]NEW!#REF!</definedName>
    <definedName name="_________E101301">#REF!</definedName>
    <definedName name="________E101301" localSheetId="1">[3]NEW!#REF!</definedName>
    <definedName name="________E101301" localSheetId="0">[3]NEW!#REF!</definedName>
    <definedName name="________E101301" localSheetId="3">#REF!</definedName>
    <definedName name="________E101301" localSheetId="5">[3]NEW!#REF!</definedName>
    <definedName name="________E101301" localSheetId="4">#REF!</definedName>
    <definedName name="________E101301">#REF!</definedName>
    <definedName name="_______E101301" localSheetId="1">[4]NEW!#REF!</definedName>
    <definedName name="_______E101301" localSheetId="0">[4]NEW!#REF!</definedName>
    <definedName name="_______E101301" localSheetId="3">#REF!</definedName>
    <definedName name="_______E101301" localSheetId="5">#REF!</definedName>
    <definedName name="_______E101301" localSheetId="4">#REF!</definedName>
    <definedName name="_______E101301">#REF!</definedName>
    <definedName name="______E101301" localSheetId="1">[4]NEW!#REF!</definedName>
    <definedName name="______E101301" localSheetId="0">[4]NEW!#REF!</definedName>
    <definedName name="______E101301" localSheetId="3">#REF!</definedName>
    <definedName name="______E101301" localSheetId="5">#REF!</definedName>
    <definedName name="______E101301" localSheetId="4">#REF!</definedName>
    <definedName name="______E101301">#REF!</definedName>
    <definedName name="_____E101301" localSheetId="1">[4]NEW!#REF!</definedName>
    <definedName name="_____E101301" localSheetId="0">[4]NEW!#REF!</definedName>
    <definedName name="_____E101301" localSheetId="3">#REF!</definedName>
    <definedName name="_____E101301" localSheetId="5">#REF!</definedName>
    <definedName name="_____E101301" localSheetId="4">#REF!</definedName>
    <definedName name="_____E101301">#REF!</definedName>
    <definedName name="____E101301" localSheetId="1">[4]NEW!#REF!</definedName>
    <definedName name="____E101301" localSheetId="0">[4]NEW!#REF!</definedName>
    <definedName name="____E101301" localSheetId="3">#REF!</definedName>
    <definedName name="____E101301" localSheetId="5">#REF!</definedName>
    <definedName name="____E101301" localSheetId="4">#REF!</definedName>
    <definedName name="____E101301">#REF!</definedName>
    <definedName name="___E101301" localSheetId="1">[3]NEW!#REF!</definedName>
    <definedName name="___E101301" localSheetId="0">[3]NEW!#REF!</definedName>
    <definedName name="___E101301" localSheetId="3">[3]NEW!#REF!</definedName>
    <definedName name="___E101301" localSheetId="5">[3]NEW!#REF!</definedName>
    <definedName name="___E101301" localSheetId="4">[3]NEW!#REF!</definedName>
    <definedName name="___E101301">#REF!</definedName>
    <definedName name="___Mai09" localSheetId="3">[5]Bal!#REF!</definedName>
    <definedName name="___Mai09" localSheetId="5">[5]Bal!#REF!</definedName>
    <definedName name="___Mai09" localSheetId="4">[5]Bal!#REF!</definedName>
    <definedName name="___Mai09">[5]Bal!#REF!</definedName>
    <definedName name="__123Graph_A地区別" localSheetId="1" hidden="1">'[6]表5-2 地区別CO2排出実績'!#REF!</definedName>
    <definedName name="__123Graph_A地区別" localSheetId="0" hidden="1">'[6]表5-2 地区別CO2排出実績'!#REF!</definedName>
    <definedName name="__123Graph_A地区別" localSheetId="3" hidden="1">'[6]表5-2 地区別CO2排出実績'!#REF!</definedName>
    <definedName name="__123Graph_A地区別" localSheetId="5" hidden="1">'[6]表5-2 地区別CO2排出実績'!#REF!</definedName>
    <definedName name="__123Graph_A地区別" localSheetId="4" hidden="1">'[6]表5-2 地区別CO2排出実績'!#REF!</definedName>
    <definedName name="__123Graph_A地区別" hidden="1">#REF!</definedName>
    <definedName name="__123Graph_A所要稼働ｸﾞﾗﾌ" hidden="1">[2]車会集約!$D$88:$I$88</definedName>
    <definedName name="__123Graph_A燃料別" localSheetId="1" hidden="1">'[6]表5-2 地区別CO2排出実績'!#REF!</definedName>
    <definedName name="__123Graph_A燃料別" localSheetId="0" hidden="1">'[6]表5-2 地区別CO2排出実績'!#REF!</definedName>
    <definedName name="__123Graph_A燃料別" localSheetId="3" hidden="1">'[6]表5-2 地区別CO2排出実績'!#REF!</definedName>
    <definedName name="__123Graph_A燃料別" localSheetId="5" hidden="1">'[6]表5-2 地区別CO2排出実績'!#REF!</definedName>
    <definedName name="__123Graph_A燃料別" localSheetId="4" hidden="1">'[6]表5-2 地区別CO2排出実績'!#REF!</definedName>
    <definedName name="__123Graph_A燃料別" hidden="1">#REF!</definedName>
    <definedName name="__123Graph_B" localSheetId="1" hidden="1">'[7]??・??×?'!#REF!</definedName>
    <definedName name="__123Graph_B" localSheetId="0" hidden="1">'[7]??・??×?'!#REF!</definedName>
    <definedName name="__123Graph_B" localSheetId="3" hidden="1">'[7]??・??×?'!#REF!</definedName>
    <definedName name="__123Graph_B" localSheetId="5" hidden="1">'[7]??・??×?'!#REF!</definedName>
    <definedName name="__123Graph_B" localSheetId="4" hidden="1">'[7]??・??×?'!#REF!</definedName>
    <definedName name="__123Graph_B" hidden="1">#REF!</definedName>
    <definedName name="__123Graph_B地区別" localSheetId="1" hidden="1">'[6]表5-2 地区別CO2排出実績'!#REF!</definedName>
    <definedName name="__123Graph_B地区別" localSheetId="0" hidden="1">'[6]表5-2 地区別CO2排出実績'!#REF!</definedName>
    <definedName name="__123Graph_B地区別" localSheetId="3" hidden="1">'[6]表5-2 地区別CO2排出実績'!#REF!</definedName>
    <definedName name="__123Graph_B地区別" localSheetId="5" hidden="1">'[6]表5-2 地区別CO2排出実績'!#REF!</definedName>
    <definedName name="__123Graph_B地区別" localSheetId="4" hidden="1">'[6]表5-2 地区別CO2排出実績'!#REF!</definedName>
    <definedName name="__123Graph_B地区別" hidden="1">#REF!</definedName>
    <definedName name="__123Graph_B所要稼働ｸﾞﾗﾌ" localSheetId="1" hidden="1">[2]車会集約!$D$89:$I$89</definedName>
    <definedName name="__123Graph_B所要稼働ｸﾞﾗﾌ" localSheetId="0" hidden="1">[2]車会集約!$D$89:$I$89</definedName>
    <definedName name="__123Graph_B所要稼働ｸﾞﾗﾌ" hidden="1">#REF!</definedName>
    <definedName name="__123Graph_B燃料別" localSheetId="1" hidden="1">'[6]表5-2 地区別CO2排出実績'!#REF!</definedName>
    <definedName name="__123Graph_B燃料別" localSheetId="0" hidden="1">'[6]表5-2 地区別CO2排出実績'!#REF!</definedName>
    <definedName name="__123Graph_B燃料別" localSheetId="3" hidden="1">#REF!</definedName>
    <definedName name="__123Graph_B燃料別" localSheetId="5" hidden="1">#REF!</definedName>
    <definedName name="__123Graph_B燃料別" localSheetId="4" hidden="1">#REF!</definedName>
    <definedName name="__123Graph_B燃料別" hidden="1">#REF!</definedName>
    <definedName name="__123Graph_C地区別" localSheetId="1" hidden="1">'[6]表5-2 地区別CO2排出実績'!#REF!</definedName>
    <definedName name="__123Graph_C地区別" localSheetId="0" hidden="1">'[6]表5-2 地区別CO2排出実績'!#REF!</definedName>
    <definedName name="__123Graph_C地区別" localSheetId="3" hidden="1">'[6]表5-2 地区別CO2排出実績'!#REF!</definedName>
    <definedName name="__123Graph_C地区別" localSheetId="5" hidden="1">'[6]表5-2 地区別CO2排出実績'!#REF!</definedName>
    <definedName name="__123Graph_C地区別" localSheetId="4" hidden="1">'[6]表5-2 地区別CO2排出実績'!#REF!</definedName>
    <definedName name="__123Graph_C地区別" hidden="1">#REF!</definedName>
    <definedName name="__123Graph_C燃料別" localSheetId="1" hidden="1">'[6]表5-2 地区別CO2排出実績'!#REF!</definedName>
    <definedName name="__123Graph_C燃料別" localSheetId="0" hidden="1">'[6]表5-2 地区別CO2排出実績'!#REF!</definedName>
    <definedName name="__123Graph_C燃料別" localSheetId="3" hidden="1">#REF!</definedName>
    <definedName name="__123Graph_C燃料別" localSheetId="5" hidden="1">#REF!</definedName>
    <definedName name="__123Graph_C燃料別" localSheetId="4" hidden="1">#REF!</definedName>
    <definedName name="__123Graph_C燃料別" hidden="1">#REF!</definedName>
    <definedName name="__123Graph_D地区別" localSheetId="1" hidden="1">'[6]表5-2 地区別CO2排出実績'!#REF!</definedName>
    <definedName name="__123Graph_D地区別" localSheetId="0" hidden="1">'[6]表5-2 地区別CO2排出実績'!#REF!</definedName>
    <definedName name="__123Graph_D地区別" localSheetId="3" hidden="1">#REF!</definedName>
    <definedName name="__123Graph_D地区別" localSheetId="5" hidden="1">#REF!</definedName>
    <definedName name="__123Graph_D地区別" localSheetId="4" hidden="1">#REF!</definedName>
    <definedName name="__123Graph_D地区別" hidden="1">#REF!</definedName>
    <definedName name="__123Graph_D燃料別" localSheetId="1" hidden="1">'[6]表5-2 地区別CO2排出実績'!#REF!</definedName>
    <definedName name="__123Graph_D燃料別" localSheetId="0" hidden="1">'[6]表5-2 地区別CO2排出実績'!#REF!</definedName>
    <definedName name="__123Graph_D燃料別" localSheetId="3" hidden="1">#REF!</definedName>
    <definedName name="__123Graph_D燃料別" localSheetId="5" hidden="1">#REF!</definedName>
    <definedName name="__123Graph_D燃料別" localSheetId="4" hidden="1">#REF!</definedName>
    <definedName name="__123Graph_D燃料別" hidden="1">#REF!</definedName>
    <definedName name="__123Graph_E地区別" localSheetId="1" hidden="1">'[6]表5-2 地区別CO2排出実績'!#REF!</definedName>
    <definedName name="__123Graph_E地区別" localSheetId="0" hidden="1">'[6]表5-2 地区別CO2排出実績'!#REF!</definedName>
    <definedName name="__123Graph_E地区別" localSheetId="3" hidden="1">#REF!</definedName>
    <definedName name="__123Graph_E地区別" localSheetId="5" hidden="1">#REF!</definedName>
    <definedName name="__123Graph_E地区別" localSheetId="4" hidden="1">#REF!</definedName>
    <definedName name="__123Graph_E地区別" hidden="1">#REF!</definedName>
    <definedName name="__123Graph_F" localSheetId="1" hidden="1">'[6]表5-2 地区別CO2排出実績'!#REF!</definedName>
    <definedName name="__123Graph_F" localSheetId="0" hidden="1">'[6]表5-2 地区別CO2排出実績'!#REF!</definedName>
    <definedName name="__123Graph_F" localSheetId="3" hidden="1">'[6]表5-2 地区別CO2排出実績'!#REF!</definedName>
    <definedName name="__123Graph_F" localSheetId="5" hidden="1">'[6]表5-2 地区別CO2排出実績'!#REF!</definedName>
    <definedName name="__123Graph_F" localSheetId="4" hidden="1">'[6]表5-2 地区別CO2排出実績'!#REF!</definedName>
    <definedName name="__123Graph_F" hidden="1">#REF!</definedName>
    <definedName name="__123Graph_F地区別" localSheetId="1" hidden="1">'[6]表5-2 地区別CO2排出実績'!#REF!</definedName>
    <definedName name="__123Graph_F地区別" localSheetId="0" hidden="1">'[6]表5-2 地区別CO2排出実績'!#REF!</definedName>
    <definedName name="__123Graph_F地区別" localSheetId="3" hidden="1">'[6]表5-2 地区別CO2排出実績'!#REF!</definedName>
    <definedName name="__123Graph_F地区別" localSheetId="5" hidden="1">#REF!</definedName>
    <definedName name="__123Graph_F地区別" localSheetId="4" hidden="1">#REF!</definedName>
    <definedName name="__123Graph_F地区別" hidden="1">#REF!</definedName>
    <definedName name="__123Graph_LBL_A" localSheetId="1" hidden="1">[2]車会集約!$C$88:$I$88</definedName>
    <definedName name="__123Graph_LBL_A" localSheetId="0" hidden="1">[2]車会集約!$C$88:$I$88</definedName>
    <definedName name="__123Graph_LBL_A" hidden="1">#REF!</definedName>
    <definedName name="__123Graph_LBL_A燃料別" localSheetId="1" hidden="1">'[6]表5-2 地区別CO2排出実績'!#REF!</definedName>
    <definedName name="__123Graph_LBL_A燃料別" localSheetId="0" hidden="1">'[6]表5-2 地区別CO2排出実績'!#REF!</definedName>
    <definedName name="__123Graph_LBL_A燃料別" localSheetId="3" hidden="1">#REF!</definedName>
    <definedName name="__123Graph_LBL_A燃料別" localSheetId="5" hidden="1">#REF!</definedName>
    <definedName name="__123Graph_LBL_A燃料別" localSheetId="4" hidden="1">#REF!</definedName>
    <definedName name="__123Graph_LBL_A燃料別" hidden="1">#REF!</definedName>
    <definedName name="__123Graph_LBL_B" localSheetId="1" hidden="1">'[7]??・??×?'!#REF!</definedName>
    <definedName name="__123Graph_LBL_B" localSheetId="0" hidden="1">'[7]??・??×?'!#REF!</definedName>
    <definedName name="__123Graph_LBL_B" localSheetId="3" hidden="1">#REF!</definedName>
    <definedName name="__123Graph_LBL_B" localSheetId="5" hidden="1">#REF!</definedName>
    <definedName name="__123Graph_LBL_B" localSheetId="4" hidden="1">#REF!</definedName>
    <definedName name="__123Graph_LBL_B" hidden="1">#REF!</definedName>
    <definedName name="__123Graph_LBL_B燃料別" localSheetId="1" hidden="1">'[6]表5-2 地区別CO2排出実績'!#REF!</definedName>
    <definedName name="__123Graph_LBL_B燃料別" localSheetId="0" hidden="1">'[6]表5-2 地区別CO2排出実績'!#REF!</definedName>
    <definedName name="__123Graph_LBL_B燃料別" localSheetId="3" hidden="1">#REF!</definedName>
    <definedName name="__123Graph_LBL_B燃料別" localSheetId="5" hidden="1">#REF!</definedName>
    <definedName name="__123Graph_LBL_B燃料別" localSheetId="4" hidden="1">#REF!</definedName>
    <definedName name="__123Graph_LBL_B燃料別" hidden="1">#REF!</definedName>
    <definedName name="__123Graph_LBL_C燃料別" localSheetId="1" hidden="1">'[6]表5-2 地区別CO2排出実績'!#REF!</definedName>
    <definedName name="__123Graph_LBL_C燃料別" localSheetId="0" hidden="1">'[6]表5-2 地区別CO2排出実績'!#REF!</definedName>
    <definedName name="__123Graph_LBL_C燃料別" localSheetId="3" hidden="1">#REF!</definedName>
    <definedName name="__123Graph_LBL_C燃料別" localSheetId="5" hidden="1">#REF!</definedName>
    <definedName name="__123Graph_LBL_C燃料別" localSheetId="4" hidden="1">#REF!</definedName>
    <definedName name="__123Graph_LBL_C燃料別" hidden="1">#REF!</definedName>
    <definedName name="__123Graph_LBL_D燃料別" localSheetId="1" hidden="1">'[6]表5-2 地区別CO2排出実績'!#REF!</definedName>
    <definedName name="__123Graph_LBL_D燃料別" localSheetId="0" hidden="1">'[6]表5-2 地区別CO2排出実績'!#REF!</definedName>
    <definedName name="__123Graph_LBL_D燃料別" localSheetId="3" hidden="1">#REF!</definedName>
    <definedName name="__123Graph_LBL_D燃料別" localSheetId="5" hidden="1">#REF!</definedName>
    <definedName name="__123Graph_LBL_D燃料別" localSheetId="4" hidden="1">#REF!</definedName>
    <definedName name="__123Graph_LBL_D燃料別" hidden="1">#REF!</definedName>
    <definedName name="__123Graph_X地区別" localSheetId="1" hidden="1">'[6]表5-2 地区別CO2排出実績'!#REF!</definedName>
    <definedName name="__123Graph_X地区別" localSheetId="0" hidden="1">'[6]表5-2 地区別CO2排出実績'!#REF!</definedName>
    <definedName name="__123Graph_X地区別" localSheetId="3" hidden="1">#REF!</definedName>
    <definedName name="__123Graph_X地区別" localSheetId="5" hidden="1">#REF!</definedName>
    <definedName name="__123Graph_X地区別" localSheetId="4" hidden="1">#REF!</definedName>
    <definedName name="__123Graph_X地区別" hidden="1">#REF!</definedName>
    <definedName name="__123Graph_X所要稼働ｸﾞﾗﾌ" localSheetId="1" hidden="1">[2]車会集約!$D$79:$I$79</definedName>
    <definedName name="__123Graph_X所要稼働ｸﾞﾗﾌ" localSheetId="0" hidden="1">[2]車会集約!$D$79:$I$79</definedName>
    <definedName name="__123Graph_X所要稼働ｸﾞﾗﾌ" hidden="1">#REF!</definedName>
    <definedName name="__123Graph_X燃料別" localSheetId="1" hidden="1">'[6]表5-2 地区別CO2排出実績'!#REF!</definedName>
    <definedName name="__123Graph_X燃料別" localSheetId="0" hidden="1">'[6]表5-2 地区別CO2排出実績'!#REF!</definedName>
    <definedName name="__123Graph_X燃料別" localSheetId="3" hidden="1">#REF!</definedName>
    <definedName name="__123Graph_X燃料別" localSheetId="5" hidden="1">#REF!</definedName>
    <definedName name="__123Graph_X燃料別" localSheetId="4" hidden="1">#REF!</definedName>
    <definedName name="__123Graph_X燃料別" hidden="1">#REF!</definedName>
    <definedName name="__Avr09" localSheetId="1">[5]Bal!#REF!</definedName>
    <definedName name="__Avr09" localSheetId="0">[5]Bal!#REF!</definedName>
    <definedName name="__Avr09" localSheetId="3">#REF!</definedName>
    <definedName name="__Avr09" localSheetId="5">#REF!</definedName>
    <definedName name="__Avr09" localSheetId="4">#REF!</definedName>
    <definedName name="__Avr09">#REF!</definedName>
    <definedName name="__Dec09" localSheetId="1">[5]Bal!#REF!</definedName>
    <definedName name="__Dec09" localSheetId="0">[5]Bal!#REF!</definedName>
    <definedName name="__Dec09" localSheetId="3">[5]Bal!#REF!</definedName>
    <definedName name="__Dec09" localSheetId="5">[5]Bal!#REF!</definedName>
    <definedName name="__Dec09" localSheetId="4">[5]Bal!#REF!</definedName>
    <definedName name="__Dec09">#REF!</definedName>
    <definedName name="__E101301" localSheetId="1">[4]NEW!#REF!</definedName>
    <definedName name="__E101301" localSheetId="0">[4]NEW!#REF!</definedName>
    <definedName name="__E101301" localSheetId="3">#REF!</definedName>
    <definedName name="__E101301" localSheetId="5">#REF!</definedName>
    <definedName name="__E101301" localSheetId="4">#REF!</definedName>
    <definedName name="__E101301">#REF!</definedName>
    <definedName name="__Fev09" localSheetId="1">[5]Bal!#REF!</definedName>
    <definedName name="__Fev09" localSheetId="0">[5]Bal!#REF!</definedName>
    <definedName name="__Fev09" localSheetId="3">#REF!</definedName>
    <definedName name="__Fev09" localSheetId="5">[5]Bal!#REF!</definedName>
    <definedName name="__Fev09" localSheetId="4">#REF!</definedName>
    <definedName name="__Fev09">#REF!</definedName>
    <definedName name="__IntlFixup" hidden="1">TRUE</definedName>
    <definedName name="__IntlFixupTable" localSheetId="3" hidden="1">#REF!</definedName>
    <definedName name="__IntlFixupTable" localSheetId="5" hidden="1">#REF!</definedName>
    <definedName name="__IntlFixupTable" localSheetId="4" hidden="1">#REF!</definedName>
    <definedName name="__IntlFixupTable" hidden="1">#REF!</definedName>
    <definedName name="__Jan09" localSheetId="1">[5]Bal!#REF!</definedName>
    <definedName name="__Jan09" localSheetId="0">[5]Bal!#REF!</definedName>
    <definedName name="__Jan09" localSheetId="3">#REF!</definedName>
    <definedName name="__Jan09" localSheetId="5">#REF!</definedName>
    <definedName name="__Jan09" localSheetId="4">#REF!</definedName>
    <definedName name="__Jan09">#REF!</definedName>
    <definedName name="__Mai09" localSheetId="1">[8]Bal!$I$1:$I$65536</definedName>
    <definedName name="__Mai09" localSheetId="0">[8]Bal!$I$1:$I$65536</definedName>
    <definedName name="__Mai09">#REF!</definedName>
    <definedName name="__Mar09" localSheetId="1">[5]Bal!#REF!</definedName>
    <definedName name="__Mar09" localSheetId="0">[5]Bal!#REF!</definedName>
    <definedName name="__Mar09" localSheetId="3">[5]Bal!#REF!</definedName>
    <definedName name="__Mar09" localSheetId="5">[5]Bal!#REF!</definedName>
    <definedName name="__Mar09" localSheetId="4">[5]Bal!#REF!</definedName>
    <definedName name="__Mar09">#REF!</definedName>
    <definedName name="__Nov09" localSheetId="1">[5]Bal!#REF!</definedName>
    <definedName name="__Nov09" localSheetId="0">[5]Bal!#REF!</definedName>
    <definedName name="__Nov09" localSheetId="3">#REF!</definedName>
    <definedName name="__Nov09" localSheetId="5">#REF!</definedName>
    <definedName name="__Nov09" localSheetId="4">#REF!</definedName>
    <definedName name="__Nov09">#REF!</definedName>
    <definedName name="__Oct09" localSheetId="1">[5]Bal!#REF!</definedName>
    <definedName name="__Oct09" localSheetId="0">[5]Bal!#REF!</definedName>
    <definedName name="__Oct09" localSheetId="3">#REF!</definedName>
    <definedName name="__Oct09" localSheetId="5">#REF!</definedName>
    <definedName name="__Oct09" localSheetId="4">#REF!</definedName>
    <definedName name="__Oct09">#REF!</definedName>
    <definedName name="_124graph" localSheetId="3" hidden="1">#REF!</definedName>
    <definedName name="_124graph" localSheetId="5" hidden="1">#REF!</definedName>
    <definedName name="_124graph" localSheetId="4" hidden="1">#REF!</definedName>
    <definedName name="_124graph" hidden="1">'[6]表5-2 地区別CO2排出実績'!#REF!</definedName>
    <definedName name="_1267Graf_r" localSheetId="1" hidden="1">'[7]??・??×?'!#REF!</definedName>
    <definedName name="_1267Graf_r" localSheetId="0" hidden="1">'[7]??・??×?'!#REF!</definedName>
    <definedName name="_1267Graf_r" localSheetId="3" hidden="1">#REF!</definedName>
    <definedName name="_1267Graf_r" localSheetId="5" hidden="1">#REF!</definedName>
    <definedName name="_1267Graf_r" localSheetId="4" hidden="1">#REF!</definedName>
    <definedName name="_1267Graf_r" hidden="1">#REF!</definedName>
    <definedName name="_A20000" localSheetId="1">[9]星取・!#REF!</definedName>
    <definedName name="_A20000" localSheetId="0">[9]星取・!#REF!</definedName>
    <definedName name="_A20000" localSheetId="3">#REF!</definedName>
    <definedName name="_A20000" localSheetId="5">#REF!</definedName>
    <definedName name="_A20000" localSheetId="4">#REF!</definedName>
    <definedName name="_A20000">#REF!</definedName>
    <definedName name="_Avr09" localSheetId="3">#REF!</definedName>
    <definedName name="_Avr09" localSheetId="5">#REF!</definedName>
    <definedName name="_Avr09" localSheetId="4">#REF!</definedName>
    <definedName name="_Avr09">#REF!</definedName>
    <definedName name="_COM1" localSheetId="3">#REF!</definedName>
    <definedName name="_COM1" localSheetId="5">#REF!</definedName>
    <definedName name="_COM1" localSheetId="4">#REF!</definedName>
    <definedName name="_COM1">#REF!</definedName>
    <definedName name="_COM2" localSheetId="3">#REF!</definedName>
    <definedName name="_COM2" localSheetId="5">#REF!</definedName>
    <definedName name="_COM2" localSheetId="4">#REF!</definedName>
    <definedName name="_COM2">#REF!</definedName>
    <definedName name="_Dec09" localSheetId="3">#REF!</definedName>
    <definedName name="_Dec09" localSheetId="5">#REF!</definedName>
    <definedName name="_Dec09" localSheetId="4">#REF!</definedName>
    <definedName name="_Dec09">#REF!</definedName>
    <definedName name="_E101301" localSheetId="1">[4]NEW!#REF!</definedName>
    <definedName name="_E101301" localSheetId="0">[4]NEW!#REF!</definedName>
    <definedName name="_E101301" localSheetId="3">#REF!</definedName>
    <definedName name="_E101301" localSheetId="5">#REF!</definedName>
    <definedName name="_E101301" localSheetId="4">#REF!</definedName>
    <definedName name="_E101301">#REF!</definedName>
    <definedName name="_Fev09" localSheetId="3">#REF!</definedName>
    <definedName name="_Fev09" localSheetId="5">#REF!</definedName>
    <definedName name="_Fev09" localSheetId="4">#REF!</definedName>
    <definedName name="_Fev09">#REF!</definedName>
    <definedName name="_Fill" localSheetId="3" hidden="1">#REF!</definedName>
    <definedName name="_Fill" localSheetId="5" hidden="1">#REF!</definedName>
    <definedName name="_Fill" localSheetId="4" hidden="1">#REF!</definedName>
    <definedName name="_Fill" hidden="1">#REF!</definedName>
    <definedName name="_fix1" localSheetId="3">#REF!</definedName>
    <definedName name="_fix1" localSheetId="5">#REF!</definedName>
    <definedName name="_fix1" localSheetId="4">#REF!</definedName>
    <definedName name="_fix1">#REF!</definedName>
    <definedName name="_Jan09" localSheetId="3">#REF!</definedName>
    <definedName name="_Jan09" localSheetId="5">#REF!</definedName>
    <definedName name="_Jan09" localSheetId="4">#REF!</definedName>
    <definedName name="_Jan09">#REF!</definedName>
    <definedName name="_Key1" localSheetId="3" hidden="1">#REF!</definedName>
    <definedName name="_Key1" localSheetId="5" hidden="1">#REF!</definedName>
    <definedName name="_Key1" localSheetId="4" hidden="1">#REF!</definedName>
    <definedName name="_Key1" hidden="1">#REF!</definedName>
    <definedName name="_Key2" localSheetId="3" hidden="1">#REF!</definedName>
    <definedName name="_Key2" localSheetId="5" hidden="1">#REF!</definedName>
    <definedName name="_Key2" localSheetId="4" hidden="1">#REF!</definedName>
    <definedName name="_Key2" hidden="1">#REF!</definedName>
    <definedName name="_Mai09" localSheetId="3">#REF!</definedName>
    <definedName name="_Mai09" localSheetId="5">#REF!</definedName>
    <definedName name="_Mai09" localSheetId="4">#REF!</definedName>
    <definedName name="_Mai09">#REF!</definedName>
    <definedName name="_Mar09" localSheetId="3">#REF!</definedName>
    <definedName name="_Mar09" localSheetId="5">#REF!</definedName>
    <definedName name="_Mar09" localSheetId="4">#REF!</definedName>
    <definedName name="_Mar09">#REF!</definedName>
    <definedName name="_Nov09" localSheetId="3">#REF!</definedName>
    <definedName name="_Nov09" localSheetId="5">#REF!</definedName>
    <definedName name="_Nov09" localSheetId="4">#REF!</definedName>
    <definedName name="_Nov09">#REF!</definedName>
    <definedName name="_Oct09" localSheetId="3">#REF!</definedName>
    <definedName name="_Oct09" localSheetId="5">#REF!</definedName>
    <definedName name="_Oct09" localSheetId="4">#REF!</definedName>
    <definedName name="_Oct09">#REF!</definedName>
    <definedName name="_Order1" hidden="1">0</definedName>
    <definedName name="_Order2" hidden="1">255</definedName>
    <definedName name="_Parse_Out" localSheetId="1" hidden="1">'[2]#REF'!#REF!</definedName>
    <definedName name="_Parse_Out" localSheetId="0" hidden="1">'[2]#REF'!#REF!</definedName>
    <definedName name="_Parse_Out" localSheetId="3" hidden="1">#REF!</definedName>
    <definedName name="_Parse_Out" localSheetId="5" hidden="1">#REF!</definedName>
    <definedName name="_Parse_Out" localSheetId="4" hidden="1">#REF!</definedName>
    <definedName name="_Parse_Out" hidden="1">#REF!</definedName>
    <definedName name="_SHR1" localSheetId="3">#REF!</definedName>
    <definedName name="_SHR1" localSheetId="5">#REF!</definedName>
    <definedName name="_SHR1" localSheetId="4">#REF!</definedName>
    <definedName name="_SHR1">#REF!</definedName>
    <definedName name="_SHR2" localSheetId="3">#REF!</definedName>
    <definedName name="_SHR2" localSheetId="5">#REF!</definedName>
    <definedName name="_SHR2" localSheetId="4">#REF!</definedName>
    <definedName name="_SHR2">#REF!</definedName>
    <definedName name="_Sort" localSheetId="3" hidden="1">#REF!</definedName>
    <definedName name="_Sort" localSheetId="5" hidden="1">#REF!</definedName>
    <definedName name="_Sort" localSheetId="4" hidden="1">#REF!</definedName>
    <definedName name="_Sort" hidden="1">#REF!</definedName>
    <definedName name="_ssort" localSheetId="3" hidden="1">#REF!</definedName>
    <definedName name="_ssort" localSheetId="5" hidden="1">#REF!</definedName>
    <definedName name="_ssort" localSheetId="4" hidden="1">#REF!</definedName>
    <definedName name="_ssort" hidden="1">#REF!</definedName>
    <definedName name="_var1" localSheetId="3">#REF!</definedName>
    <definedName name="_var1" localSheetId="5">#REF!</definedName>
    <definedName name="_var1" localSheetId="4">#REF!</definedName>
    <definedName name="_var1">#REF!</definedName>
    <definedName name="a" localSheetId="1">[10]Bal!$B$1:$B$65536</definedName>
    <definedName name="a" localSheetId="0">[10]Bal!$B$1:$B$65536</definedName>
    <definedName name="a">#REF!</definedName>
    <definedName name="aa" localSheetId="1">[11]TED_Manager!$C$56:$C$62</definedName>
    <definedName name="aa" localSheetId="0">[11]TED_Manager!$C$56:$C$62</definedName>
    <definedName name="aa">#REF!</definedName>
    <definedName name="aaa" localSheetId="1">'[12]ميزان مراجعةمجمع بعد الحذف'!#REF!</definedName>
    <definedName name="aaa" localSheetId="0">'[12]ميزان مراجعةمجمع بعد الحذف'!#REF!</definedName>
    <definedName name="aaa" localSheetId="3">#REF!</definedName>
    <definedName name="aaa" localSheetId="5">#REF!</definedName>
    <definedName name="aaa" localSheetId="4">#REF!</definedName>
    <definedName name="aaa">#REF!</definedName>
    <definedName name="Actual" localSheetId="3">#REF!</definedName>
    <definedName name="Actual" localSheetId="5">#REF!</definedName>
    <definedName name="Actual" localSheetId="4">#REF!</definedName>
    <definedName name="Actual">#REF!</definedName>
    <definedName name="ADSL_Monthes" localSheetId="1">[13]ADSL!$B$1:OFFSET([13]ADSL!$B$2,0,12+[13]Inputs!$C$7-1)</definedName>
    <definedName name="ADSL_Monthes" localSheetId="0">[13]ADSL!$B$1:OFFSET([13]ADSL!$B$2,0,12+[13]Inputs!$C$7-1)</definedName>
    <definedName name="ADSL_Monthes">#REF!:OFFSET(#REF!,0,12+#REF!-1)</definedName>
    <definedName name="ADSL_TotalRevenue" localSheetId="1">[13]ADSL!$B$11:OFFSET([13]ADSL!$B$11,0,12+[13]Inputs!$C$7-1)</definedName>
    <definedName name="ADSL_TotalRevenue" localSheetId="0">[13]ADSL!$B$11:OFFSET([13]ADSL!$B$11,0,12+[13]Inputs!$C$7-1)</definedName>
    <definedName name="ADSL_TotalRevenue">#REF!:OFFSET(#REF!,0,12+#REF!-1)</definedName>
    <definedName name="ADSL_TotalUsers" localSheetId="1">[13]ADSL!$B$12:OFFSET([13]ADSL!$B$12,0,12+[13]Inputs!$C$7-1)</definedName>
    <definedName name="ADSL_TotalUsers" localSheetId="0">[13]ADSL!$B$12:OFFSET([13]ADSL!$B$12,0,12+[13]Inputs!$C$7-1)</definedName>
    <definedName name="ADSL_TotalUsers">#REF!:OFFSET(#REF!,0,12+#REF!-1)</definedName>
    <definedName name="ahehjrs" localSheetId="1">[14]!Goukei_Click</definedName>
    <definedName name="ahehjrs" localSheetId="0">[14]!Goukei_Click</definedName>
    <definedName name="ahehjrs" localSheetId="3">#REF!</definedName>
    <definedName name="ahehjrs" localSheetId="5">#REF!</definedName>
    <definedName name="ahehjrs" localSheetId="4">#REF!</definedName>
    <definedName name="ahehjrs">#REF!</definedName>
    <definedName name="ahmedbahgat" localSheetId="3">#REF!</definedName>
    <definedName name="ahmedbahgat" localSheetId="5">#REF!</definedName>
    <definedName name="ahmedbahgat" localSheetId="4">#REF!</definedName>
    <definedName name="ahmedbahgat">#REF!</definedName>
    <definedName name="All_Monthes" localSheetId="1">'[13]Co-Location Revenue'!$B$75:OFFSET('[13]Co-Location Revenue'!$B$76,0,12+[13]Inputs!$C$7-1)</definedName>
    <definedName name="All_Monthes" localSheetId="0">'[13]Co-Location Revenue'!$B$75:OFFSET('[13]Co-Location Revenue'!$B$76,0,12+[13]Inputs!$C$7-1)</definedName>
    <definedName name="All_Monthes">#REF!:OFFSET(#REF!,0,12+#REF!-1)</definedName>
    <definedName name="All_TotalRev" localSheetId="1">'[13]Co-Location Revenue'!$B$80:OFFSET('[13]Co-Location Revenue'!$B$80,0,12+[13]Inputs!$C$7-1)</definedName>
    <definedName name="All_TotalRev" localSheetId="0">'[13]Co-Location Revenue'!$B$80:OFFSET('[13]Co-Location Revenue'!$B$80,0,12+[13]Inputs!$C$7-1)</definedName>
    <definedName name="All_TotalRev">#REF!:OFFSET(#REF!,0,12+#REF!-1)</definedName>
    <definedName name="Analysis" localSheetId="3">#REF!</definedName>
    <definedName name="Analysis" localSheetId="5">#REF!</definedName>
    <definedName name="Analysis" localSheetId="4">#REF!</definedName>
    <definedName name="Analysis">#REF!</definedName>
    <definedName name="Annee09" localSheetId="3">#REF!</definedName>
    <definedName name="Annee09" localSheetId="5">#REF!</definedName>
    <definedName name="Annee09" localSheetId="4">#REF!</definedName>
    <definedName name="Annee09">#REF!</definedName>
    <definedName name="Aout09" localSheetId="3">#REF!</definedName>
    <definedName name="Aout09" localSheetId="5">#REF!</definedName>
    <definedName name="Aout09" localSheetId="4">#REF!</definedName>
    <definedName name="Aout09">#REF!</definedName>
    <definedName name="b" localSheetId="1">'[2]勤務ｼﾌﾄﾍﾞｰｽ表 下期'!#REF!</definedName>
    <definedName name="b" localSheetId="0">'[2]勤務ｼﾌﾄﾍﾞｰｽ表 下期'!#REF!</definedName>
    <definedName name="b" localSheetId="3">#REF!</definedName>
    <definedName name="b" localSheetId="5">#REF!</definedName>
    <definedName name="b" localSheetId="4">#REF!</definedName>
    <definedName name="b">#REF!</definedName>
    <definedName name="Back_Click" localSheetId="1">[14]!Back_Click</definedName>
    <definedName name="Back_Click" localSheetId="0">[14]!Back_Click</definedName>
    <definedName name="Back_Click" localSheetId="3">#REF!</definedName>
    <definedName name="Back_Click" localSheetId="5">#REF!</definedName>
    <definedName name="Back_Click" localSheetId="4">#REF!</definedName>
    <definedName name="Back_Click">#REF!</definedName>
    <definedName name="bbb" localSheetId="1">#REF!</definedName>
    <definedName name="bbb">#REF!</definedName>
    <definedName name="beOrProfit" localSheetId="3">#REF!</definedName>
    <definedName name="beOrProfit" localSheetId="5">#REF!</definedName>
    <definedName name="beOrProfit" localSheetId="4">#REF!</definedName>
    <definedName name="beOrProfit">#REF!</definedName>
    <definedName name="BeOrProfit2" localSheetId="3">#REF!</definedName>
    <definedName name="BeOrProfit2" localSheetId="5">#REF!</definedName>
    <definedName name="BeOrProfit2" localSheetId="4">#REF!</definedName>
    <definedName name="BeOrProfit2">#REF!</definedName>
    <definedName name="beVar" localSheetId="3">#REF!</definedName>
    <definedName name="beVar" localSheetId="5">#REF!</definedName>
    <definedName name="beVar" localSheetId="4">#REF!</definedName>
    <definedName name="beVar">#REF!</definedName>
    <definedName name="BUDGET" localSheetId="1">[15]Parameters!$B$11</definedName>
    <definedName name="BUDGET" localSheetId="0">[15]Parameters!$B$11</definedName>
    <definedName name="BUDGET">#REF!</definedName>
    <definedName name="BUDGETAV" localSheetId="1">[15]Parameters!$B$12</definedName>
    <definedName name="BUDGETAV" localSheetId="0">[15]Parameters!$B$12</definedName>
    <definedName name="BUDGETAV">#REF!</definedName>
    <definedName name="BUDGETM" localSheetId="1">'[16]Budget By Month'!$E$7:$R$83</definedName>
    <definedName name="BUDGETM" localSheetId="0">'[16]Budget By Month'!$E$7:$R$83</definedName>
    <definedName name="BUDGETM">#REF!</definedName>
    <definedName name="Business_Units" localSheetId="1">[17]TE_Manager!$C$23:$C$26</definedName>
    <definedName name="Business_Units" localSheetId="0">[17]TE_Manager!$C$23:$C$26</definedName>
    <definedName name="Business_Units">#REF!</definedName>
    <definedName name="BusinessUnit" localSheetId="1">[15]Parameters!$B$1</definedName>
    <definedName name="BusinessUnit" localSheetId="0">[15]Parameters!$B$1</definedName>
    <definedName name="BusinessUnit">#REF!</definedName>
    <definedName name="bvb" localSheetId="1">[18]Bal!$C:$C</definedName>
    <definedName name="bvb" localSheetId="0">[18]Bal!$C:$C</definedName>
    <definedName name="bvb">#REF!</definedName>
    <definedName name="CHARTMONTH" localSheetId="1">'[16]Budget By Month'!$AA$26:$AC$41</definedName>
    <definedName name="CHARTMONTH" localSheetId="0">'[16]Budget By Month'!$AA$26:$AC$41</definedName>
    <definedName name="CHARTMONTH">#REF!</definedName>
    <definedName name="check_curr" localSheetId="3">#REF!</definedName>
    <definedName name="check_curr" localSheetId="5">#REF!</definedName>
    <definedName name="check_curr" localSheetId="4">#REF!</definedName>
    <definedName name="check_curr">#REF!</definedName>
    <definedName name="chtMonthsLabel" localSheetId="3">#REF!</definedName>
    <definedName name="chtMonthsLabel" localSheetId="5">#REF!</definedName>
    <definedName name="chtMonthsLabel" localSheetId="4">#REF!</definedName>
    <definedName name="chtMonthsLabel">#REF!</definedName>
    <definedName name="chtUnitsLabel" localSheetId="3">#REF!</definedName>
    <definedName name="chtUnitsLabel" localSheetId="5">#REF!</definedName>
    <definedName name="chtUnitsLabel" localSheetId="4">#REF!</definedName>
    <definedName name="chtUnitsLabel">#REF!</definedName>
    <definedName name="code" localSheetId="1">[19]Bal!$C$1:$C$65536</definedName>
    <definedName name="code" localSheetId="0">[19]Bal!$C$1:$C$65536</definedName>
    <definedName name="code">#REF!</definedName>
    <definedName name="CoLocationRev" localSheetId="1">OFFSET('[13]Co-Location Revenue'!$B$77,0,12+[13]Inputs!$C$7-1):OFFSET('[13]Co-Location Revenue'!$B$79,0,12+[13]Inputs!$C$7-1)</definedName>
    <definedName name="CoLocationRev" localSheetId="0">OFFSET('[13]Co-Location Revenue'!$B$77,0,12+[13]Inputs!$C$7-1):OFFSET('[13]Co-Location Revenue'!$B$79,0,12+[13]Inputs!$C$7-1)</definedName>
    <definedName name="CoLocationRev">OFFSET(#REF!,0,12+#REF!-1):OFFSET(#REF!,0,12+#REF!-1)</definedName>
    <definedName name="compstru" localSheetId="3">#REF!</definedName>
    <definedName name="compstru" localSheetId="5">#REF!</definedName>
    <definedName name="compstru" localSheetId="4">#REF!</definedName>
    <definedName name="compstru">#REF!</definedName>
    <definedName name="CORD" localSheetId="1">[20]IP標時xls!#REF!</definedName>
    <definedName name="CORD" localSheetId="0">[20]IP標時xls!#REF!</definedName>
    <definedName name="CORD" localSheetId="3">[20]IP標時xls!#REF!</definedName>
    <definedName name="CORD" localSheetId="5">[20]IP標時xls!#REF!</definedName>
    <definedName name="CORD" localSheetId="4">[20]IP標時xls!#REF!</definedName>
    <definedName name="CORD">#REF!</definedName>
    <definedName name="CptRe" localSheetId="3">#REF!</definedName>
    <definedName name="CptRe" localSheetId="5">#REF!</definedName>
    <definedName name="CptRe" localSheetId="4">#REF!</definedName>
    <definedName name="CptRe">#REF!</definedName>
    <definedName name="_xlnm.Criteria" localSheetId="3">#REF!</definedName>
    <definedName name="_xlnm.Criteria" localSheetId="5">#REF!</definedName>
    <definedName name="_xlnm.Criteria" localSheetId="4">#REF!</definedName>
    <definedName name="_xlnm.Criteria">#REF!</definedName>
    <definedName name="Criteria_MI" localSheetId="3">#REF!</definedName>
    <definedName name="Criteria_MI" localSheetId="5">#REF!</definedName>
    <definedName name="Criteria_MI" localSheetId="4">#REF!</definedName>
    <definedName name="Criteria_MI">#REF!</definedName>
    <definedName name="currency" localSheetId="3">#REF!</definedName>
    <definedName name="currency" localSheetId="5">#REF!</definedName>
    <definedName name="currency" localSheetId="4">#REF!</definedName>
    <definedName name="currency">#REF!</definedName>
    <definedName name="DATA_02" localSheetId="1" hidden="1">[21]Breakeven!#REF!</definedName>
    <definedName name="DATA_02" localSheetId="0" hidden="1">[21]Breakeven!#REF!</definedName>
    <definedName name="DATA_02" localSheetId="3" hidden="1">#REF!</definedName>
    <definedName name="DATA_02" localSheetId="5" hidden="1">#REF!</definedName>
    <definedName name="DATA_02" localSheetId="4" hidden="1">[21]Breakeven!#REF!</definedName>
    <definedName name="DATA_02" hidden="1">#REF!</definedName>
    <definedName name="DATA_03" localSheetId="1" hidden="1">[21]Breakeven!#REF!</definedName>
    <definedName name="DATA_03" localSheetId="0" hidden="1">[21]Breakeven!#REF!</definedName>
    <definedName name="DATA_03" localSheetId="3" hidden="1">#REF!</definedName>
    <definedName name="DATA_03" localSheetId="5" hidden="1">#REF!</definedName>
    <definedName name="DATA_03" localSheetId="4" hidden="1">#REF!</definedName>
    <definedName name="DATA_03" hidden="1">#REF!</definedName>
    <definedName name="DATA_04" localSheetId="1" hidden="1">[21]Breakeven!#REF!</definedName>
    <definedName name="DATA_04" localSheetId="0" hidden="1">[21]Breakeven!#REF!</definedName>
    <definedName name="DATA_04" localSheetId="3" hidden="1">#REF!</definedName>
    <definedName name="DATA_04" localSheetId="5" hidden="1">#REF!</definedName>
    <definedName name="DATA_04" localSheetId="4" hidden="1">#REF!</definedName>
    <definedName name="DATA_04" hidden="1">#REF!</definedName>
    <definedName name="DATA_05" localSheetId="1" hidden="1">[21]Breakeven!#REF!</definedName>
    <definedName name="DATA_05" localSheetId="0" hidden="1">[21]Breakeven!#REF!</definedName>
    <definedName name="DATA_05" localSheetId="3" hidden="1">#REF!</definedName>
    <definedName name="DATA_05" localSheetId="5" hidden="1">#REF!</definedName>
    <definedName name="DATA_05" localSheetId="4" hidden="1">#REF!</definedName>
    <definedName name="DATA_05" hidden="1">#REF!</definedName>
    <definedName name="DATA_07" localSheetId="1" hidden="1">[21]Breakeven!#REF!</definedName>
    <definedName name="DATA_07" localSheetId="0" hidden="1">[21]Breakeven!#REF!</definedName>
    <definedName name="DATA_07" localSheetId="3" hidden="1">#REF!</definedName>
    <definedName name="DATA_07" localSheetId="5" hidden="1">#REF!</definedName>
    <definedName name="DATA_07" localSheetId="4" hidden="1">#REF!</definedName>
    <definedName name="DATA_07" hidden="1">#REF!</definedName>
    <definedName name="data1" localSheetId="3">#REF!</definedName>
    <definedName name="data1" localSheetId="5">#REF!</definedName>
    <definedName name="data1" localSheetId="4">#REF!</definedName>
    <definedName name="data1">#REF!</definedName>
    <definedName name="data10" localSheetId="3">#REF!</definedName>
    <definedName name="data10" localSheetId="5">#REF!</definedName>
    <definedName name="data10" localSheetId="4">#REF!</definedName>
    <definedName name="data10">#REF!</definedName>
    <definedName name="data11" localSheetId="3">#REF!</definedName>
    <definedName name="data11" localSheetId="5">#REF!</definedName>
    <definedName name="data11" localSheetId="4">#REF!</definedName>
    <definedName name="data11">#REF!</definedName>
    <definedName name="data1123445" localSheetId="3">#REF!</definedName>
    <definedName name="data1123445" localSheetId="5">#REF!</definedName>
    <definedName name="data1123445" localSheetId="4">#REF!</definedName>
    <definedName name="data1123445">#REF!</definedName>
    <definedName name="data12" localSheetId="3">#REF!</definedName>
    <definedName name="data12" localSheetId="5">#REF!</definedName>
    <definedName name="data12" localSheetId="4">#REF!</definedName>
    <definedName name="data12">#REF!</definedName>
    <definedName name="data13" localSheetId="3">#REF!</definedName>
    <definedName name="data13" localSheetId="5">#REF!</definedName>
    <definedName name="data13" localSheetId="4">#REF!</definedName>
    <definedName name="data13">#REF!</definedName>
    <definedName name="data14" localSheetId="3">#REF!</definedName>
    <definedName name="data14" localSheetId="5">#REF!</definedName>
    <definedName name="data14" localSheetId="4">#REF!</definedName>
    <definedName name="data14">#REF!</definedName>
    <definedName name="data15" localSheetId="3">#REF!</definedName>
    <definedName name="data15" localSheetId="5">#REF!</definedName>
    <definedName name="data15" localSheetId="4">#REF!</definedName>
    <definedName name="data15">#REF!</definedName>
    <definedName name="data16" localSheetId="3">#REF!</definedName>
    <definedName name="data16" localSheetId="5">#REF!</definedName>
    <definedName name="data16" localSheetId="4">#REF!</definedName>
    <definedName name="data16">#REF!</definedName>
    <definedName name="data17" localSheetId="3">#REF!</definedName>
    <definedName name="data17" localSheetId="5">#REF!</definedName>
    <definedName name="data17" localSheetId="4">#REF!</definedName>
    <definedName name="data17">#REF!</definedName>
    <definedName name="data18" localSheetId="3">#REF!</definedName>
    <definedName name="data18" localSheetId="5">#REF!</definedName>
    <definedName name="data18" localSheetId="4">#REF!</definedName>
    <definedName name="data18">#REF!</definedName>
    <definedName name="data19" localSheetId="3">#REF!</definedName>
    <definedName name="data19" localSheetId="5">#REF!</definedName>
    <definedName name="data19" localSheetId="4">#REF!</definedName>
    <definedName name="data19">#REF!</definedName>
    <definedName name="data2" localSheetId="3">#REF!</definedName>
    <definedName name="data2" localSheetId="5">#REF!</definedName>
    <definedName name="data2" localSheetId="4">#REF!</definedName>
    <definedName name="data2">#REF!</definedName>
    <definedName name="data20" localSheetId="3">#REF!</definedName>
    <definedName name="data20" localSheetId="5">#REF!</definedName>
    <definedName name="data20" localSheetId="4">#REF!</definedName>
    <definedName name="data20">#REF!</definedName>
    <definedName name="data21" localSheetId="3">#REF!</definedName>
    <definedName name="data21" localSheetId="5">#REF!</definedName>
    <definedName name="data21" localSheetId="4">#REF!</definedName>
    <definedName name="data21">#REF!</definedName>
    <definedName name="data22" localSheetId="3">#REF!</definedName>
    <definedName name="data22" localSheetId="5">#REF!</definedName>
    <definedName name="data22" localSheetId="4">#REF!</definedName>
    <definedName name="data22">#REF!</definedName>
    <definedName name="Data23" localSheetId="3">#REF!</definedName>
    <definedName name="Data23" localSheetId="5">#REF!</definedName>
    <definedName name="Data23" localSheetId="4">#REF!</definedName>
    <definedName name="Data23">#REF!</definedName>
    <definedName name="Data24" localSheetId="3">#REF!</definedName>
    <definedName name="Data24" localSheetId="5">#REF!</definedName>
    <definedName name="Data24" localSheetId="4">#REF!</definedName>
    <definedName name="Data24">#REF!</definedName>
    <definedName name="Data25" localSheetId="3">#REF!</definedName>
    <definedName name="Data25" localSheetId="5">#REF!</definedName>
    <definedName name="Data25" localSheetId="4">#REF!</definedName>
    <definedName name="Data25">#REF!</definedName>
    <definedName name="Data26" localSheetId="3">#REF!</definedName>
    <definedName name="Data26" localSheetId="5">#REF!</definedName>
    <definedName name="Data26" localSheetId="4">#REF!</definedName>
    <definedName name="Data26">#REF!</definedName>
    <definedName name="data3" localSheetId="3">#REF!</definedName>
    <definedName name="data3" localSheetId="5">#REF!</definedName>
    <definedName name="data3" localSheetId="4">#REF!</definedName>
    <definedName name="data3">#REF!</definedName>
    <definedName name="Data31" localSheetId="3">#REF!</definedName>
    <definedName name="Data31" localSheetId="5">#REF!</definedName>
    <definedName name="Data31" localSheetId="4">#REF!</definedName>
    <definedName name="Data31">#REF!</definedName>
    <definedName name="Data32" localSheetId="3">#REF!</definedName>
    <definedName name="Data32" localSheetId="5">#REF!</definedName>
    <definedName name="Data32" localSheetId="4">#REF!</definedName>
    <definedName name="Data32">#REF!</definedName>
    <definedName name="Data33" localSheetId="3">#REF!</definedName>
    <definedName name="Data33" localSheetId="5">#REF!</definedName>
    <definedName name="Data33" localSheetId="4">#REF!</definedName>
    <definedName name="Data33">#REF!</definedName>
    <definedName name="Data34" localSheetId="3">#REF!</definedName>
    <definedName name="Data34" localSheetId="5">#REF!</definedName>
    <definedName name="Data34" localSheetId="4">#REF!</definedName>
    <definedName name="Data34">#REF!</definedName>
    <definedName name="Data35" localSheetId="3">#REF!</definedName>
    <definedName name="Data35" localSheetId="5">#REF!</definedName>
    <definedName name="Data35" localSheetId="4">#REF!</definedName>
    <definedName name="Data35">#REF!</definedName>
    <definedName name="Data38" localSheetId="3">#REF!</definedName>
    <definedName name="Data38" localSheetId="5">#REF!</definedName>
    <definedName name="Data38" localSheetId="4">#REF!</definedName>
    <definedName name="Data38">#REF!</definedName>
    <definedName name="data4" localSheetId="3">#REF!</definedName>
    <definedName name="data4" localSheetId="5">#REF!</definedName>
    <definedName name="data4" localSheetId="4">#REF!</definedName>
    <definedName name="data4">#REF!</definedName>
    <definedName name="Data41" localSheetId="3">#REF!</definedName>
    <definedName name="Data41" localSheetId="5">#REF!</definedName>
    <definedName name="Data41" localSheetId="4">#REF!</definedName>
    <definedName name="Data41">#REF!</definedName>
    <definedName name="Data44" localSheetId="3">#REF!</definedName>
    <definedName name="Data44" localSheetId="5">#REF!</definedName>
    <definedName name="Data44" localSheetId="4">#REF!</definedName>
    <definedName name="Data44">#REF!</definedName>
    <definedName name="Data47" localSheetId="3">#REF!</definedName>
    <definedName name="Data47" localSheetId="5">#REF!</definedName>
    <definedName name="Data47" localSheetId="4">#REF!</definedName>
    <definedName name="Data47">#REF!</definedName>
    <definedName name="data5" localSheetId="3">#REF!</definedName>
    <definedName name="data5" localSheetId="5">#REF!</definedName>
    <definedName name="data5" localSheetId="4">#REF!</definedName>
    <definedName name="data5">#REF!</definedName>
    <definedName name="Data50" localSheetId="3">#REF!</definedName>
    <definedName name="Data50" localSheetId="5">#REF!</definedName>
    <definedName name="Data50" localSheetId="4">#REF!</definedName>
    <definedName name="Data50">#REF!</definedName>
    <definedName name="Data53" localSheetId="3">#REF!</definedName>
    <definedName name="Data53" localSheetId="5">#REF!</definedName>
    <definedName name="Data53" localSheetId="4">#REF!</definedName>
    <definedName name="Data53">#REF!</definedName>
    <definedName name="Data54" localSheetId="3">#REF!</definedName>
    <definedName name="Data54" localSheetId="5">#REF!</definedName>
    <definedName name="Data54" localSheetId="4">#REF!</definedName>
    <definedName name="Data54">#REF!</definedName>
    <definedName name="Data55" localSheetId="3">#REF!</definedName>
    <definedName name="Data55" localSheetId="5">#REF!</definedName>
    <definedName name="Data55" localSheetId="4">#REF!</definedName>
    <definedName name="Data55">#REF!</definedName>
    <definedName name="Data56" localSheetId="3">#REF!</definedName>
    <definedName name="Data56" localSheetId="5">#REF!</definedName>
    <definedName name="Data56" localSheetId="4">#REF!</definedName>
    <definedName name="Data56">#REF!</definedName>
    <definedName name="Data59" localSheetId="3">#REF!</definedName>
    <definedName name="Data59" localSheetId="5">#REF!</definedName>
    <definedName name="Data59" localSheetId="4">#REF!</definedName>
    <definedName name="Data59">#REF!</definedName>
    <definedName name="data6" localSheetId="3">#REF!</definedName>
    <definedName name="data6" localSheetId="5">#REF!</definedName>
    <definedName name="data6" localSheetId="4">#REF!</definedName>
    <definedName name="data6">#REF!</definedName>
    <definedName name="Data62" localSheetId="3">#REF!</definedName>
    <definedName name="Data62" localSheetId="5">#REF!</definedName>
    <definedName name="Data62" localSheetId="4">#REF!</definedName>
    <definedName name="Data62">#REF!</definedName>
    <definedName name="data7" localSheetId="3">#REF!</definedName>
    <definedName name="data7" localSheetId="5">#REF!</definedName>
    <definedName name="data7" localSheetId="4">#REF!</definedName>
    <definedName name="data7">#REF!</definedName>
    <definedName name="data8" localSheetId="3">#REF!</definedName>
    <definedName name="data8" localSheetId="5">#REF!</definedName>
    <definedName name="data8" localSheetId="4">#REF!</definedName>
    <definedName name="data8">#REF!</definedName>
    <definedName name="data9" localSheetId="3">#REF!</definedName>
    <definedName name="data9" localSheetId="5">#REF!</definedName>
    <definedName name="data9" localSheetId="4">#REF!</definedName>
    <definedName name="data9">#REF!</definedName>
    <definedName name="DCUnlimited" localSheetId="3">#REF!</definedName>
    <definedName name="DCUnlimited" localSheetId="5">#REF!</definedName>
    <definedName name="DCUnlimited" localSheetId="4">#REF!</definedName>
    <definedName name="DCUnlimited">#REF!</definedName>
    <definedName name="dd" localSheetId="1" hidden="1">[21]Breakeven!#REF!</definedName>
    <definedName name="dd" localSheetId="0" hidden="1">[21]Breakeven!#REF!</definedName>
    <definedName name="dd" localSheetId="3" hidden="1">#REF!</definedName>
    <definedName name="dd" localSheetId="5" hidden="1">#REF!</definedName>
    <definedName name="dd" localSheetId="4" hidden="1">#REF!</definedName>
    <definedName name="dd" hidden="1">#REF!</definedName>
    <definedName name="dddd" localSheetId="1">#REF!</definedName>
    <definedName name="dddd">#REF!</definedName>
    <definedName name="December" localSheetId="3">#REF!</definedName>
    <definedName name="December" localSheetId="5">#REF!</definedName>
    <definedName name="December" localSheetId="4">#REF!</definedName>
    <definedName name="December">#REF!</definedName>
    <definedName name="Décembre" localSheetId="3">#REF!</definedName>
    <definedName name="Décembre" localSheetId="5">#REF!</definedName>
    <definedName name="Décembre" localSheetId="4">#REF!</definedName>
    <definedName name="Décembre">#REF!</definedName>
    <definedName name="depre" localSheetId="3">#REF!</definedName>
    <definedName name="depre" localSheetId="5">#REF!</definedName>
    <definedName name="depre" localSheetId="4">#REF!</definedName>
    <definedName name="depre">#REF!</definedName>
    <definedName name="dfd" localSheetId="1">'[22]موازنـــة خطوط'!$A$20:$E$36</definedName>
    <definedName name="dfd" localSheetId="0">'[22]موازنـــة خطوط'!$A$20:$E$36</definedName>
    <definedName name="dfd">#REF!</definedName>
    <definedName name="dflt1" localSheetId="3">#REF!</definedName>
    <definedName name="dflt1" localSheetId="5">#REF!</definedName>
    <definedName name="dflt1" localSheetId="4">#REF!</definedName>
    <definedName name="dflt1">#REF!</definedName>
    <definedName name="dflt2" localSheetId="3">#REF!</definedName>
    <definedName name="dflt2" localSheetId="5">#REF!</definedName>
    <definedName name="dflt2" localSheetId="4">#REF!</definedName>
    <definedName name="dflt2">#REF!</definedName>
    <definedName name="dflt3" localSheetId="3">#REF!</definedName>
    <definedName name="dflt3" localSheetId="5">#REF!</definedName>
    <definedName name="dflt3" localSheetId="4">#REF!</definedName>
    <definedName name="dflt3">#REF!</definedName>
    <definedName name="dflt4" localSheetId="3">#REF!</definedName>
    <definedName name="dflt4" localSheetId="5">#REF!</definedName>
    <definedName name="dflt4" localSheetId="4">#REF!</definedName>
    <definedName name="dflt4">#REF!</definedName>
    <definedName name="dflt5" localSheetId="3">#REF!</definedName>
    <definedName name="dflt5" localSheetId="5">#REF!</definedName>
    <definedName name="dflt5" localSheetId="4">#REF!</definedName>
    <definedName name="dflt5">#REF!</definedName>
    <definedName name="dflt6" localSheetId="3">#REF!</definedName>
    <definedName name="dflt6" localSheetId="5">#REF!</definedName>
    <definedName name="dflt6" localSheetId="4">#REF!</definedName>
    <definedName name="dflt6">#REF!</definedName>
    <definedName name="dflt7" localSheetId="3">#REF!</definedName>
    <definedName name="dflt7" localSheetId="5">#REF!</definedName>
    <definedName name="dflt7" localSheetId="4">#REF!</definedName>
    <definedName name="dflt7">#REF!</definedName>
    <definedName name="dflt8" localSheetId="3">#REF!</definedName>
    <definedName name="dflt8" localSheetId="5">#REF!</definedName>
    <definedName name="dflt8" localSheetId="4">#REF!</definedName>
    <definedName name="dflt8">#REF!</definedName>
    <definedName name="Direct_And_Other_Expenses_Categories" localSheetId="1">[17]TE_Manager!$C$101:$C$122</definedName>
    <definedName name="Direct_And_Other_Expenses_Categories" localSheetId="0">[17]TE_Manager!$C$101:$C$122</definedName>
    <definedName name="Direct_And_Other_Expenses_Categories">#REF!</definedName>
    <definedName name="display_area_2" localSheetId="3">#REF!</definedName>
    <definedName name="display_area_2" localSheetId="5">#REF!</definedName>
    <definedName name="display_area_2" localSheetId="4">#REF!</definedName>
    <definedName name="display_area_2">#REF!</definedName>
    <definedName name="Dole_trans_code" localSheetId="3">#REF!</definedName>
    <definedName name="Dole_trans_code" localSheetId="5">#REF!</definedName>
    <definedName name="Dole_trans_code" localSheetId="4">#REF!</definedName>
    <definedName name="Dole_trans_code">#REF!</definedName>
    <definedName name="Earninr2" localSheetId="1">[23]TE_Manager!$C$59:$C$71</definedName>
    <definedName name="Earninr2" localSheetId="0">[23]TE_Manager!$C$59:$C$71</definedName>
    <definedName name="Earninr2">#REF!</definedName>
    <definedName name="ee" localSheetId="1">[24]TE_Manager!$C$59:$C$71</definedName>
    <definedName name="ee" localSheetId="0">[24]TE_Manager!$C$59:$C$71</definedName>
    <definedName name="ee">#REF!</definedName>
    <definedName name="EGP" localSheetId="3">#REF!</definedName>
    <definedName name="EGP" localSheetId="5">#REF!</definedName>
    <definedName name="EGP" localSheetId="4">#REF!</definedName>
    <definedName name="EGP">#REF!</definedName>
    <definedName name="EgRep" localSheetId="3">#REF!</definedName>
    <definedName name="EgRep" localSheetId="5">#REF!</definedName>
    <definedName name="EgRep" localSheetId="4">#REF!</definedName>
    <definedName name="EgRep">#REF!</definedName>
    <definedName name="EgyNet_E1" localSheetId="1">#REF!:OFFSET(#REF!,0,12+[13]Inputs!$C$7-1)</definedName>
    <definedName name="EgyNet_E1" localSheetId="0">#REF!:OFFSET(#REF!,0,12+[13]Inputs!$C$7-1)</definedName>
    <definedName name="EgyNet_E1" localSheetId="3">#REF!:OFFSET(#REF!,0,12+#REF!-1)</definedName>
    <definedName name="EgyNet_E1" localSheetId="5">#REF!:OFFSET(#REF!,0,12+#REF!-1)</definedName>
    <definedName name="EgyNet_E1" localSheetId="4">#REF!:OFFSET(#REF!,0,12+#REF!-1)</definedName>
    <definedName name="EgyNet_E1">#REF!:OFFSET(#REF!,0,12+#REF!-1)</definedName>
    <definedName name="EgyNet_E3" localSheetId="1">#REF!:OFFSET(#REF!,0,12+[13]Inputs!$C$7-1)</definedName>
    <definedName name="EgyNet_E3" localSheetId="0">#REF!:OFFSET(#REF!,0,12+[13]Inputs!$C$7-1)</definedName>
    <definedName name="EgyNet_E3" localSheetId="3">#REF!:OFFSET(#REF!,0,12+#REF!-1)</definedName>
    <definedName name="EgyNet_E3" localSheetId="5">#REF!:OFFSET(#REF!,0,12+#REF!-1)</definedName>
    <definedName name="EgyNet_E3" localSheetId="4">#REF!:OFFSET(#REF!,0,12+#REF!-1)</definedName>
    <definedName name="EgyNet_E3">#REF!:OFFSET(#REF!,0,12+#REF!-1)</definedName>
    <definedName name="EgyNet_MonthlyTXCapacity" localSheetId="1">#REF!:OFFSET(#REF!,0,12+[13]Inputs!$C$7-1)</definedName>
    <definedName name="EgyNet_MonthlyTXCapacity" localSheetId="0">#REF!:OFFSET(#REF!,0,12+[13]Inputs!$C$7-1)</definedName>
    <definedName name="EgyNet_MonthlyTXCapacity" localSheetId="3">#REF!:OFFSET(#REF!,0,12+#REF!-1)</definedName>
    <definedName name="EgyNet_MonthlyTXCapacity" localSheetId="5">#REF!:OFFSET(#REF!,0,12+#REF!-1)</definedName>
    <definedName name="EgyNet_MonthlyTXCapacity" localSheetId="4">#REF!:OFFSET(#REF!,0,12+#REF!-1)</definedName>
    <definedName name="EgyNet_MonthlyTXCapacity">#REF!:OFFSET(#REF!,0,12+#REF!-1)</definedName>
    <definedName name="EgyNet_MonthlyTXRev" localSheetId="1">#REF!:OFFSET(#REF!,0,12+[13]Inputs!$C$7-1)</definedName>
    <definedName name="EgyNet_MonthlyTXRev" localSheetId="0">#REF!:OFFSET(#REF!,0,12+[13]Inputs!$C$7-1)</definedName>
    <definedName name="EgyNet_MonthlyTXRev" localSheetId="3">#REF!:OFFSET(#REF!,0,12+#REF!-1)</definedName>
    <definedName name="EgyNet_MonthlyTXRev" localSheetId="5">#REF!:OFFSET(#REF!,0,12+#REF!-1)</definedName>
    <definedName name="EgyNet_MonthlyTXRev" localSheetId="4">#REF!:OFFSET(#REF!,0,12+#REF!-1)</definedName>
    <definedName name="EgyNet_MonthlyTXRev">#REF!:OFFSET(#REF!,0,12+#REF!-1)</definedName>
    <definedName name="EgyNet_STM1" localSheetId="1">#REF!:OFFSET(#REF!,0,12+[13]Inputs!$C$7-1)</definedName>
    <definedName name="EgyNet_STM1" localSheetId="0">#REF!:OFFSET(#REF!,0,12+[13]Inputs!$C$7-1)</definedName>
    <definedName name="EgyNet_STM1" localSheetId="3">#REF!:OFFSET(#REF!,0,12+#REF!-1)</definedName>
    <definedName name="EgyNet_STM1" localSheetId="5">#REF!:OFFSET(#REF!,0,12+#REF!-1)</definedName>
    <definedName name="EgyNet_STM1" localSheetId="4">#REF!:OFFSET(#REF!,0,12+#REF!-1)</definedName>
    <definedName name="EgyNet_STM1">#REF!:OFFSET(#REF!,0,12+#REF!-1)</definedName>
    <definedName name="EgyNet_YTDCap" localSheetId="1">#REF!:OFFSET(#REF!,0,12+[13]Inputs!$C$7-1)</definedName>
    <definedName name="EgyNet_YTDCap" localSheetId="0">#REF!:OFFSET(#REF!,0,12+[13]Inputs!$C$7-1)</definedName>
    <definedName name="EgyNet_YTDCap" localSheetId="3">#REF!:OFFSET(#REF!,0,12+#REF!-1)</definedName>
    <definedName name="EgyNet_YTDCap" localSheetId="5">#REF!:OFFSET(#REF!,0,12+#REF!-1)</definedName>
    <definedName name="EgyNet_YTDCap" localSheetId="4">#REF!:OFFSET(#REF!,0,12+#REF!-1)</definedName>
    <definedName name="EgyNet_YTDCap">#REF!:OFFSET(#REF!,0,12+#REF!-1)</definedName>
    <definedName name="EgyNet_YTDRev" localSheetId="1">#REF!:OFFSET(#REF!,0,12+[13]Inputs!$C$7-1)</definedName>
    <definedName name="EgyNet_YTDRev" localSheetId="0">#REF!:OFFSET(#REF!,0,12+[13]Inputs!$C$7-1)</definedName>
    <definedName name="EgyNet_YTDRev" localSheetId="3">#REF!:OFFSET(#REF!,0,12+#REF!-1)</definedName>
    <definedName name="EgyNet_YTDRev" localSheetId="5">#REF!:OFFSET(#REF!,0,12+#REF!-1)</definedName>
    <definedName name="EgyNet_YTDRev" localSheetId="4">#REF!:OFFSET(#REF!,0,12+#REF!-1)</definedName>
    <definedName name="EgyNet_YTDRev">#REF!:OFFSET(#REF!,0,12+#REF!-1)</definedName>
    <definedName name="EgyNet_YTDTCap" localSheetId="1">OFFSET(#REF!,0,12+[13]Inputs!$C$7-1)</definedName>
    <definedName name="EgyNet_YTDTCap" localSheetId="0">OFFSET(#REF!,0,12+[13]Inputs!$C$7-1)</definedName>
    <definedName name="EgyNet_YTDTCap" localSheetId="3">OFFSET(#REF!,0,12+#REF!-1)</definedName>
    <definedName name="EgyNet_YTDTCap" localSheetId="5">OFFSET(#REF!,0,12+#REF!-1)</definedName>
    <definedName name="EgyNet_YTDTCap" localSheetId="4">OFFSET(#REF!,0,12+#REF!-1)</definedName>
    <definedName name="EgyNet_YTDTCap">OFFSET(#REF!,0,12+#REF!-1)</definedName>
    <definedName name="Egynet_YTDTRev" localSheetId="1">OFFSET(#REF!,0,12+[13]Inputs!$C$7-1)</definedName>
    <definedName name="Egynet_YTDTRev" localSheetId="0">OFFSET(#REF!,0,12+[13]Inputs!$C$7-1)</definedName>
    <definedName name="Egynet_YTDTRev" localSheetId="3">OFFSET(#REF!,0,12+#REF!-1)</definedName>
    <definedName name="Egynet_YTDTRev" localSheetId="5">OFFSET(#REF!,0,12+#REF!-1)</definedName>
    <definedName name="Egynet_YTDTRev" localSheetId="4">OFFSET(#REF!,0,12+#REF!-1)</definedName>
    <definedName name="Egynet_YTDTRev">OFFSET(#REF!,0,12+#REF!-1)</definedName>
    <definedName name="Egynet_YTDusers" localSheetId="1">OFFSET(#REF!,0,12+[13]Inputs!$C$7-1)</definedName>
    <definedName name="Egynet_YTDusers" localSheetId="0">OFFSET(#REF!,0,12+[13]Inputs!$C$7-1)</definedName>
    <definedName name="Egynet_YTDusers" localSheetId="3">OFFSET(#REF!,0,12+#REF!-1)</definedName>
    <definedName name="Egynet_YTDusers" localSheetId="5">OFFSET(#REF!,0,12+#REF!-1)</definedName>
    <definedName name="Egynet_YTDusers" localSheetId="4">OFFSET(#REF!,0,12+#REF!-1)</definedName>
    <definedName name="Egynet_YTDusers">OFFSET(#REF!,0,12+#REF!-1)</definedName>
    <definedName name="ETM_ActualCap" localSheetId="1">'[13]Mobile TX'!$C$99:OFFSET('[13]Mobile TX'!$C$99,0,12+[13]Inputs!$C$7-1)</definedName>
    <definedName name="ETM_ActualCap" localSheetId="0">'[13]Mobile TX'!$C$99:OFFSET('[13]Mobile TX'!$C$99,0,12+[13]Inputs!$C$7-1)</definedName>
    <definedName name="ETM_ActualCap">#REF!:OFFSET(#REF!,0,12+#REF!-1)</definedName>
    <definedName name="ETM_Area" localSheetId="1">'[13]Co-Location Revenue'!$B$4:OFFSET('[13]Co-Location Revenue'!$B$4,0,12+[13]Inputs!$C$7-1)</definedName>
    <definedName name="ETM_Area" localSheetId="0">'[13]Co-Location Revenue'!$B$4:OFFSET('[13]Co-Location Revenue'!$B$4,0,12+[13]Inputs!$C$7-1)</definedName>
    <definedName name="ETM_Area">#REF!:OFFSET(#REF!,0,12+#REF!-1)</definedName>
    <definedName name="ETM_AreaRev" localSheetId="1">SUM('[13]Co-Location Revenue'!$N$4:OFFSET('[13]Co-Location Revenue'!$N$4,0,[13]Inputs!$C$7-1))</definedName>
    <definedName name="ETM_AreaRev" localSheetId="0">SUM('[13]Co-Location Revenue'!$N$4:OFFSET('[13]Co-Location Revenue'!$N$4,0,[13]Inputs!$C$7-1))</definedName>
    <definedName name="ETM_AreaRev">SUM(#REF!:OFFSET(#REF!,0,#REF!-1))</definedName>
    <definedName name="ETM_E1" localSheetId="1">'[13]Mobile TX'!$C$97:OFFSET('[13]Mobile TX'!$C$97,0,12+[13]Inputs!$C$7-1)</definedName>
    <definedName name="ETM_E1" localSheetId="0">'[13]Mobile TX'!$C$97:OFFSET('[13]Mobile TX'!$C$97,0,12+[13]Inputs!$C$7-1)</definedName>
    <definedName name="ETM_E1">#REF!:OFFSET(#REF!,0,12+#REF!-1)</definedName>
    <definedName name="ETM_ElecRev" localSheetId="1">SUM('[13]Co-Location Revenue'!$N$6:OFFSET('[13]Co-Location Revenue'!$N$6,0,[13]Inputs!$C$7-1))</definedName>
    <definedName name="ETM_ElecRev" localSheetId="0">SUM('[13]Co-Location Revenue'!$N$6:OFFSET('[13]Co-Location Revenue'!$N$6,0,[13]Inputs!$C$7-1))</definedName>
    <definedName name="ETM_ElecRev">SUM(#REF!:OFFSET(#REF!,0,#REF!-1))</definedName>
    <definedName name="ETM_MonthlyCapacity" localSheetId="1">'[13]Mobile TX'!$C$100:OFFSET('[13]Mobile TX'!$C$100,0,12+[13]Inputs!$C$7-1)</definedName>
    <definedName name="ETM_MonthlyCapacity" localSheetId="0">'[13]Mobile TX'!$C$100:OFFSET('[13]Mobile TX'!$C$100,0,12+[13]Inputs!$C$7-1)</definedName>
    <definedName name="ETM_MonthlyCapacity">#REF!:OFFSET(#REF!,0,12+#REF!-1)</definedName>
    <definedName name="ETM_MonthlyCORev" localSheetId="1">'[13]Mobile TX'!$C$104:OFFSET('[13]Mobile TX'!$C$104,0,12+[13]Inputs!$C$7-1)</definedName>
    <definedName name="ETM_MonthlyCORev" localSheetId="0">'[13]Mobile TX'!$C$104:OFFSET('[13]Mobile TX'!$C$104,0,12+[13]Inputs!$C$7-1)</definedName>
    <definedName name="ETM_MonthlyCORev">#REF!:OFFSET(#REF!,0,12+#REF!-1)</definedName>
    <definedName name="ETM_MonthlyTRev" localSheetId="1">'[13]Mobile TX'!$C$106:OFFSET('[13]Mobile TX'!$C$106,0,12+[13]Inputs!$C$7-1)</definedName>
    <definedName name="ETM_MonthlyTRev" localSheetId="0">'[13]Mobile TX'!$C$106:OFFSET('[13]Mobile TX'!$C$106,0,12+[13]Inputs!$C$7-1)</definedName>
    <definedName name="ETM_MonthlyTRev">#REF!:OFFSET(#REF!,0,12+#REF!-1)</definedName>
    <definedName name="ETM_MonthlyTXRev" localSheetId="1">'[13]Mobile TX'!$C$102:OFFSET('[13]Mobile TX'!$C$102,0,12+[13]Inputs!$C$7-1)</definedName>
    <definedName name="ETM_MonthlyTXRev" localSheetId="0">'[13]Mobile TX'!$C$102:OFFSET('[13]Mobile TX'!$C$102,0,12+[13]Inputs!$C$7-1)</definedName>
    <definedName name="ETM_MonthlyTXRev">#REF!:OFFSET(#REF!,0,12+#REF!-1)</definedName>
    <definedName name="ETM_STM1" localSheetId="1">'[13]Mobile TX'!$C$98:OFFSET('[13]Mobile TX'!$C$98,0,12+[13]Inputs!$C$7-1)</definedName>
    <definedName name="ETM_STM1" localSheetId="0">'[13]Mobile TX'!$C$98:OFFSET('[13]Mobile TX'!$C$98,0,12+[13]Inputs!$C$7-1)</definedName>
    <definedName name="ETM_STM1">#REF!:OFFSET(#REF!,0,12+#REF!-1)</definedName>
    <definedName name="ETM_TandDRev" localSheetId="1">SUM('[13]Co-Location Revenue'!$N$5:OFFSET('[13]Co-Location Revenue'!$N$5,0,[13]Inputs!$C$7-1))</definedName>
    <definedName name="ETM_TandDRev" localSheetId="0">SUM('[13]Co-Location Revenue'!$N$5:OFFSET('[13]Co-Location Revenue'!$N$5,0,[13]Inputs!$C$7-1))</definedName>
    <definedName name="ETM_TandDRev">SUM(#REF!:OFFSET(#REF!,0,#REF!-1))</definedName>
    <definedName name="ETM_TotalArea" localSheetId="1">OFFSET('[13]Co-Location Capacities'!$B$14,0,12+[13]Inputs!$C$7-1)</definedName>
    <definedName name="ETM_TotalArea" localSheetId="0">OFFSET('[13]Co-Location Capacities'!$B$14,0,12+[13]Inputs!$C$7-1)</definedName>
    <definedName name="ETM_TotalArea">OFFSET(#REF!,0,12+#REF!-1)</definedName>
    <definedName name="ETM_TotalElec" localSheetId="1">OFFSET('[13]Co-Location Capacities'!$B$9,0,12+[13]Inputs!$C$7-1)</definedName>
    <definedName name="ETM_TotalElec" localSheetId="0">OFFSET('[13]Co-Location Capacities'!$B$9,0,12+[13]Inputs!$C$7-1)</definedName>
    <definedName name="ETM_TotalElec">OFFSET(#REF!,0,12+#REF!-1)</definedName>
    <definedName name="ETM_TotalTandD" localSheetId="1">OFFSET('[13]Co-Location Capacities'!$B$21,0,12+[13]Inputs!$C$7-1)</definedName>
    <definedName name="ETM_TotalTandD" localSheetId="0">OFFSET('[13]Co-Location Capacities'!$B$21,0,12+[13]Inputs!$C$7-1)</definedName>
    <definedName name="ETM_TotalTandD">OFFSET(#REF!,0,12+#REF!-1)</definedName>
    <definedName name="ETM_TowerDishes" localSheetId="1">'[13]Co-Location Revenue'!$B$5:OFFSET('[13]Co-Location Revenue'!$B$5,0,12+[13]Inputs!$C$7-1)</definedName>
    <definedName name="ETM_TowerDishes" localSheetId="0">'[13]Co-Location Revenue'!$B$5:OFFSET('[13]Co-Location Revenue'!$B$5,0,12+[13]Inputs!$C$7-1)</definedName>
    <definedName name="ETM_TowerDishes">#REF!:OFFSET(#REF!,0,12+#REF!-1)</definedName>
    <definedName name="ETM_TXMonthes" localSheetId="1">'[13]Mobile TX'!$C$96:OFFSET('[13]Mobile TX'!$C$96,0,12+[13]Inputs!$C$7-1)</definedName>
    <definedName name="ETM_TXMonthes" localSheetId="0">'[13]Mobile TX'!$C$96:OFFSET('[13]Mobile TX'!$C$96,0,12+[13]Inputs!$C$7-1)</definedName>
    <definedName name="ETM_TXMonthes">#REF!:OFFSET(#REF!,0,12+#REF!-1)</definedName>
    <definedName name="ETM_TXTotalRev" localSheetId="1">'[13]Mobile TX'!$C$103:OFFSET('[13]Mobile TX'!$C$103,0,12+[13]Inputs!$C$7-1)</definedName>
    <definedName name="ETM_TXTotalRev" localSheetId="0">'[13]Mobile TX'!$C$103:OFFSET('[13]Mobile TX'!$C$103,0,12+[13]Inputs!$C$7-1)</definedName>
    <definedName name="ETM_TXTotalRev">#REF!:OFFSET(#REF!,0,12+#REF!-1)</definedName>
    <definedName name="ETM_YTDCap" localSheetId="1">OFFSET('[13]Mobile TX'!$C$99,0,12+[13]Inputs!$C$7-1)</definedName>
    <definedName name="ETM_YTDCap" localSheetId="0">OFFSET('[13]Mobile TX'!$C$99,0,12+[13]Inputs!$C$7-1)</definedName>
    <definedName name="ETM_YTDCap">OFFSET(#REF!,0,12+#REF!-1)</definedName>
    <definedName name="ETM_YTDTotalRev" localSheetId="1">OFFSET('[13]Mobile TX'!$C$107,0,12+[13]Inputs!$C$7-1)</definedName>
    <definedName name="ETM_YTDTotalRev" localSheetId="0">OFFSET('[13]Mobile TX'!$C$107,0,12+[13]Inputs!$C$7-1)</definedName>
    <definedName name="ETM_YTDTotalRev">OFFSET(#REF!,0,12+#REF!-1)</definedName>
    <definedName name="ETM_YTDTxRev" localSheetId="1">OFFSET('[13]Mobile TX'!$C$103,0,12+[13]Inputs!$C$7-1)</definedName>
    <definedName name="ETM_YTDTxRev" localSheetId="0">OFFSET('[13]Mobile TX'!$C$103,0,12+[13]Inputs!$C$7-1)</definedName>
    <definedName name="ETM_YTDTxRev">OFFSET(#REF!,0,12+#REF!-1)</definedName>
    <definedName name="euro" localSheetId="3">#REF!</definedName>
    <definedName name="euro" localSheetId="5">#REF!</definedName>
    <definedName name="euro" localSheetId="4">#REF!</definedName>
    <definedName name="euro">#REF!</definedName>
    <definedName name="_xlnm.Extract" localSheetId="3">#REF!</definedName>
    <definedName name="_xlnm.Extract" localSheetId="5">#REF!</definedName>
    <definedName name="_xlnm.Extract" localSheetId="4">#REF!</definedName>
    <definedName name="_xlnm.Extract">#REF!</definedName>
    <definedName name="Extract_MI" localSheetId="3">#REF!</definedName>
    <definedName name="Extract_MI" localSheetId="5">#REF!</definedName>
    <definedName name="Extract_MI" localSheetId="4">#REF!</definedName>
    <definedName name="Extract_MI">#REF!</definedName>
    <definedName name="fff" localSheetId="1">[25]TE_Manager!$C$30:$C$56</definedName>
    <definedName name="fff" localSheetId="0">[25]TE_Manager!$C$30:$C$56</definedName>
    <definedName name="fff">#REF!</definedName>
    <definedName name="ffgwegeh" localSheetId="3">#REF!</definedName>
    <definedName name="ffgwegeh" localSheetId="5">#REF!</definedName>
    <definedName name="ffgwegeh" localSheetId="4">#REF!</definedName>
    <definedName name="ffgwegeh">#REF!</definedName>
    <definedName name="fgx" localSheetId="1">[26]PARAMETRES!$B$19</definedName>
    <definedName name="fgx" localSheetId="0">[26]PARAMETRES!$B$19</definedName>
    <definedName name="fgx">#REF!</definedName>
    <definedName name="fhd" localSheetId="1">'[27]موازنـــة خطوط'!$A$89:$E$111</definedName>
    <definedName name="fhd" localSheetId="0">'[27]موازنـــة خطوط'!$A$89:$E$111</definedName>
    <definedName name="fhd">#REF!</definedName>
    <definedName name="File_name" localSheetId="3">#REF!</definedName>
    <definedName name="File_name" localSheetId="5">#REF!</definedName>
    <definedName name="File_name" localSheetId="4">#REF!</definedName>
    <definedName name="File_name">#REF!</definedName>
    <definedName name="firstColA" localSheetId="3">#REF!</definedName>
    <definedName name="firstColA" localSheetId="5">#REF!</definedName>
    <definedName name="firstColA" localSheetId="4">#REF!</definedName>
    <definedName name="firstColA">#REF!</definedName>
    <definedName name="Fixed_costs" localSheetId="1">[21]Breakeven!$E$21:$E$28</definedName>
    <definedName name="Fixed_costs" localSheetId="0">[21]Breakeven!$E$21:$E$28</definedName>
    <definedName name="Fixed_costs">#REF!</definedName>
    <definedName name="fixTot" localSheetId="3">#REF!</definedName>
    <definedName name="fixTot" localSheetId="5">#REF!</definedName>
    <definedName name="fixTot" localSheetId="4">#REF!</definedName>
    <definedName name="fixTot">#REF!</definedName>
    <definedName name="Focbook" localSheetId="3">#REF!</definedName>
    <definedName name="Focbook" localSheetId="5">#REF!</definedName>
    <definedName name="Focbook" localSheetId="4">#REF!</definedName>
    <definedName name="Focbook">#REF!</definedName>
    <definedName name="FOCVALUT" localSheetId="3">#REF!</definedName>
    <definedName name="FOCVALUT" localSheetId="5">#REF!</definedName>
    <definedName name="FOCVALUT" localSheetId="4">#REF!</definedName>
    <definedName name="FOCVALUT">#REF!</definedName>
    <definedName name="Ford" localSheetId="1">[20]IP標時xls!#REF!</definedName>
    <definedName name="Ford" localSheetId="0">[20]IP標時xls!#REF!</definedName>
    <definedName name="Ford" localSheetId="3">#REF!</definedName>
    <definedName name="Ford" localSheetId="5">#REF!</definedName>
    <definedName name="Ford" localSheetId="4">#REF!</definedName>
    <definedName name="Ford">#REF!</definedName>
    <definedName name="FORECAST" localSheetId="1">[15]Parameters!$B$13</definedName>
    <definedName name="FORECAST" localSheetId="0">[15]Parameters!$B$13</definedName>
    <definedName name="FORECAST">#REF!</definedName>
    <definedName name="Functional_Units" localSheetId="1">[17]TE_Manager!$C$59:$C$71</definedName>
    <definedName name="Functional_Units" localSheetId="0">[17]TE_Manager!$C$59:$C$71</definedName>
    <definedName name="Functional_Units">#REF!</definedName>
    <definedName name="ggg" localSheetId="1">[28]TE_Manager!$C$58:$C$74</definedName>
    <definedName name="ggg" localSheetId="0">[28]TE_Manager!$C$58:$C$74</definedName>
    <definedName name="ggg">#REF!</definedName>
    <definedName name="Goukei_Click" localSheetId="1">[14]!Goukei_Click</definedName>
    <definedName name="Goukei_Click" localSheetId="0">[14]!Goukei_Click</definedName>
    <definedName name="Goukei_Click" localSheetId="3">#REF!</definedName>
    <definedName name="Goukei_Click" localSheetId="5">#REF!</definedName>
    <definedName name="Goukei_Click" localSheetId="4">#REF!</definedName>
    <definedName name="Goukei_Click">#REF!</definedName>
    <definedName name="Gross_margin" localSheetId="1">[21]Breakeven!$F$18</definedName>
    <definedName name="Gross_margin" localSheetId="0">[21]Breakeven!$F$18</definedName>
    <definedName name="Gross_margin">#REF!</definedName>
    <definedName name="h" localSheetId="1">[29]Bal!$C$1:$C$65536</definedName>
    <definedName name="h" localSheetId="0">[29]Bal!$C$1:$C$65536</definedName>
    <definedName name="h">#REF!</definedName>
    <definedName name="hhjikoihgolu" localSheetId="3">#REF!</definedName>
    <definedName name="hhjikoihgolu" localSheetId="5">#REF!</definedName>
    <definedName name="hhjikoihgolu" localSheetId="4">#REF!</definedName>
    <definedName name="hhjikoihgolu">#REF!</definedName>
    <definedName name="hiddenCol2A" localSheetId="3">#REF!</definedName>
    <definedName name="hiddenCol2A" localSheetId="5">#REF!</definedName>
    <definedName name="hiddenCol2A" localSheetId="4">#REF!</definedName>
    <definedName name="hiddenCol2A">#REF!</definedName>
    <definedName name="hiddenColA" localSheetId="3">#REF!</definedName>
    <definedName name="hiddenColA" localSheetId="5">#REF!</definedName>
    <definedName name="hiddenColA" localSheetId="4">#REF!</definedName>
    <definedName name="hiddenColA">#REF!</definedName>
    <definedName name="Hide_Row" localSheetId="3">#REF!</definedName>
    <definedName name="Hide_Row" localSheetId="5">#REF!</definedName>
    <definedName name="Hide_Row" localSheetId="4">#REF!</definedName>
    <definedName name="Hide_Row">#REF!</definedName>
    <definedName name="HIDETRACKING" localSheetId="3">#REF!</definedName>
    <definedName name="HIDETRACKING" localSheetId="5">#REF!</definedName>
    <definedName name="HIDETRACKING" localSheetId="4">#REF!</definedName>
    <definedName name="HIDETRACKING">#REF!</definedName>
    <definedName name="HIHYOUJI" localSheetId="1">'[2]#REF'!#REF!</definedName>
    <definedName name="HIHYOUJI" localSheetId="0">'[2]#REF'!#REF!</definedName>
    <definedName name="HIHYOUJI" localSheetId="3">'[2]#REF'!#REF!</definedName>
    <definedName name="HIHYOUJI" localSheetId="5">'[2]#REF'!#REF!</definedName>
    <definedName name="HIHYOUJI" localSheetId="4">'[2]#REF'!#REF!</definedName>
    <definedName name="HIHYOUJI">#REF!</definedName>
    <definedName name="Holiday" localSheetId="1">[30]FY03!#REF!</definedName>
    <definedName name="Holiday" localSheetId="0">[30]FY03!#REF!</definedName>
    <definedName name="Holiday" localSheetId="3">#REF!</definedName>
    <definedName name="Holiday" localSheetId="5">#REF!</definedName>
    <definedName name="Holiday" localSheetId="4">#REF!</definedName>
    <definedName name="Holiday">#REF!</definedName>
    <definedName name="IntroPrintArea" localSheetId="3" hidden="1">#REF!</definedName>
    <definedName name="IntroPrintArea" localSheetId="5" hidden="1">#REF!</definedName>
    <definedName name="IntroPrintArea" localSheetId="4" hidden="1">#REF!</definedName>
    <definedName name="IntroPrintArea" hidden="1">#REF!</definedName>
    <definedName name="IPLC_Interconnection" localSheetId="1">[13]IPLC!$B$4:OFFSET([13]IPLC!$B$4,0,12+[13]Inputs!$C$7-1)</definedName>
    <definedName name="IPLC_Interconnection" localSheetId="0">[13]IPLC!$B$4:OFFSET([13]IPLC!$B$4,0,12+[13]Inputs!$C$7-1)</definedName>
    <definedName name="IPLC_Interconnection">#REF!:OFFSET(#REF!,0,12+#REF!-1)</definedName>
    <definedName name="IPLC_IPNode" localSheetId="1">[13]IPLC!$B$6:OFFSET([13]IPLC!$B$6,0,12+[13]Inputs!$C$7-1)</definedName>
    <definedName name="IPLC_IPNode" localSheetId="0">[13]IPLC!$B$6:OFFSET([13]IPLC!$B$6,0,12+[13]Inputs!$C$7-1)</definedName>
    <definedName name="IPLC_IPNode">#REF!:OFFSET(#REF!,0,12+#REF!-1)</definedName>
    <definedName name="IPLC_IPPort" localSheetId="1">[13]IPLC!$B$5:OFFSET([13]IPLC!$B$5,0,12+[13]Inputs!$C$7-1)</definedName>
    <definedName name="IPLC_IPPort" localSheetId="0">[13]IPLC!$B$5:OFFSET([13]IPLC!$B$5,0,12+[13]Inputs!$C$7-1)</definedName>
    <definedName name="IPLC_IPPort">#REF!:OFFSET(#REF!,0,12+#REF!-1)</definedName>
    <definedName name="IPLC_IRU" localSheetId="1">[13]IPLC!$B$9:OFFSET([13]IPLC!$B$9,0,12+[13]Inputs!$C$7-1)</definedName>
    <definedName name="IPLC_IRU" localSheetId="0">[13]IPLC!$B$9:OFFSET([13]IPLC!$B$9,0,12+[13]Inputs!$C$7-1)</definedName>
    <definedName name="IPLC_IRU">#REF!:OFFSET(#REF!,0,12+#REF!-1)</definedName>
    <definedName name="IPLC_Leased" localSheetId="1">[13]IPLC!$B$3:OFFSET([13]IPLC!$B$3,0,12+[13]Inputs!$C$7-1)</definedName>
    <definedName name="IPLC_Leased" localSheetId="0">[13]IPLC!$B$3:OFFSET([13]IPLC!$B$3,0,12+[13]Inputs!$C$7-1)</definedName>
    <definedName name="IPLC_Leased">#REF!:OFFSET(#REF!,0,12+#REF!-1)</definedName>
    <definedName name="IPLC_Monthes" localSheetId="1">[13]IPLC!$B$1:OFFSET([13]IPLC!$B$2,0,12+[13]Inputs!$C$7-1)</definedName>
    <definedName name="IPLC_Monthes" localSheetId="0">[13]IPLC!$B$1:OFFSET([13]IPLC!$B$2,0,12+[13]Inputs!$C$7-1)</definedName>
    <definedName name="IPLC_Monthes">#REF!:OFFSET(#REF!,0,12+#REF!-1)</definedName>
    <definedName name="IPLC_OandM" localSheetId="1">[13]IPLC!$B$10:OFFSET([13]IPLC!$B$10,0,12+[13]Inputs!$C$7-1)</definedName>
    <definedName name="IPLC_OandM" localSheetId="0">[13]IPLC!$B$10:OFFSET([13]IPLC!$B$10,0,12+[13]Inputs!$C$7-1)</definedName>
    <definedName name="IPLC_OandM">#REF!:OFFSET(#REF!,0,12+#REF!-1)</definedName>
    <definedName name="IPLC_POP" localSheetId="1">[13]IPLC!$B$7:OFFSET([13]IPLC!$B$7,0,12+[13]Inputs!$C$7-1)</definedName>
    <definedName name="IPLC_POP" localSheetId="0">[13]IPLC!$B$7:OFFSET([13]IPLC!$B$7,0,12+[13]Inputs!$C$7-1)</definedName>
    <definedName name="IPLC_POP">#REF!:OFFSET(#REF!,0,12+#REF!-1)</definedName>
    <definedName name="IPLC_Total" localSheetId="1">[13]IPLC!$B$11:OFFSET([13]IPLC!$B$11,0,12+[13]Inputs!$C$7-1)</definedName>
    <definedName name="IPLC_Total" localSheetId="0">[13]IPLC!$B$11:OFFSET([13]IPLC!$B$11,0,12+[13]Inputs!$C$7-1)</definedName>
    <definedName name="IPLC_Total">#REF!:OFFSET(#REF!,0,12+#REF!-1)</definedName>
    <definedName name="IPLC_VSAT" localSheetId="1">[13]IPLC!$B$8:OFFSET([13]IPLC!$B$8,0,12+[13]Inputs!$C$7-1)</definedName>
    <definedName name="IPLC_VSAT" localSheetId="0">[13]IPLC!$B$8:OFFSET([13]IPLC!$B$8,0,12+[13]Inputs!$C$7-1)</definedName>
    <definedName name="IPLC_VSAT">#REF!:OFFSET(#REF!,0,12+#REF!-1)</definedName>
    <definedName name="ISps_DS3" localSheetId="1">#REF!:OFFSET(#REF!,0,12+[13]Inputs!$C$7-1)</definedName>
    <definedName name="ISps_DS3" localSheetId="0">#REF!:OFFSET(#REF!,0,12+[13]Inputs!$C$7-1)</definedName>
    <definedName name="ISps_DS3" localSheetId="3">#REF!:OFFSET(#REF!,0,12+#REF!-1)</definedName>
    <definedName name="ISps_DS3" localSheetId="5">#REF!:OFFSET(#REF!,0,12+#REF!-1)</definedName>
    <definedName name="ISps_DS3" localSheetId="4">#REF!:OFFSET(#REF!,0,12+#REF!-1)</definedName>
    <definedName name="ISps_DS3">#REF!:OFFSET(#REF!,0,12+#REF!-1)</definedName>
    <definedName name="ISPs_E1" localSheetId="1">#REF!:OFFSET(#REF!,0,12+[13]Inputs!$C$7-1)</definedName>
    <definedName name="ISPs_E1" localSheetId="0">#REF!:OFFSET(#REF!,0,12+[13]Inputs!$C$7-1)</definedName>
    <definedName name="ISPs_E1" localSheetId="3">#REF!:OFFSET(#REF!,0,12+#REF!-1)</definedName>
    <definedName name="ISPs_E1" localSheetId="5">#REF!:OFFSET(#REF!,0,12+#REF!-1)</definedName>
    <definedName name="ISPs_E1" localSheetId="4">#REF!:OFFSET(#REF!,0,12+#REF!-1)</definedName>
    <definedName name="ISPs_E1">#REF!:OFFSET(#REF!,0,12+#REF!-1)</definedName>
    <definedName name="ISPs_E3" localSheetId="1">#REF!:OFFSET(#REF!,0,12+[13]Inputs!$C$7-1)</definedName>
    <definedName name="ISPs_E3" localSheetId="0">#REF!:OFFSET(#REF!,0,12+[13]Inputs!$C$7-1)</definedName>
    <definedName name="ISPs_E3" localSheetId="3">#REF!:OFFSET(#REF!,0,12+#REF!-1)</definedName>
    <definedName name="ISPs_E3" localSheetId="5">#REF!:OFFSET(#REF!,0,12+#REF!-1)</definedName>
    <definedName name="ISPs_E3" localSheetId="4">#REF!:OFFSET(#REF!,0,12+#REF!-1)</definedName>
    <definedName name="ISPs_E3">#REF!:OFFSET(#REF!,0,12+#REF!-1)</definedName>
    <definedName name="ISPs_Monthes" localSheetId="3">#REF!:OFFSET(#REF!,0,12+#REF!-1)</definedName>
    <definedName name="ISPs_Monthes" localSheetId="5">#REF!:OFFSET(#REF!,0,12+#REF!-1)</definedName>
    <definedName name="ISPs_Monthes" localSheetId="4">#REF!:OFFSET(#REF!,0,12+#REF!-1)</definedName>
    <definedName name="ISPs_Monthes">#REF!:OFFSET(#REF!,0,12+[13]Inputs!$C$7-1)</definedName>
    <definedName name="ISPs_MonthlyTXCapacity" localSheetId="1">#REF!:OFFSET(#REF!,0,12+[13]Inputs!$C$7-1)</definedName>
    <definedName name="ISPs_MonthlyTXCapacity" localSheetId="0">#REF!:OFFSET(#REF!,0,12+[13]Inputs!$C$7-1)</definedName>
    <definedName name="ISPs_MonthlyTXCapacity" localSheetId="3">#REF!:OFFSET(#REF!,0,12+#REF!-1)</definedName>
    <definedName name="ISPs_MonthlyTXCapacity" localSheetId="5">#REF!:OFFSET(#REF!,0,12+#REF!-1)</definedName>
    <definedName name="ISPs_MonthlyTXCapacity" localSheetId="4">#REF!:OFFSET(#REF!,0,12+#REF!-1)</definedName>
    <definedName name="ISPs_MonthlyTXCapacity">#REF!:OFFSET(#REF!,0,12+#REF!-1)</definedName>
    <definedName name="ISPs_MonthlyTXRev" localSheetId="1">#REF!:OFFSET(#REF!,0,12+[13]Inputs!$C$7-1)</definedName>
    <definedName name="ISPs_MonthlyTXRev" localSheetId="0">#REF!:OFFSET(#REF!,0,12+[13]Inputs!$C$7-1)</definedName>
    <definedName name="ISPs_MonthlyTXRev" localSheetId="3">#REF!:OFFSET(#REF!,0,12+#REF!-1)</definedName>
    <definedName name="ISPs_MonthlyTXRev" localSheetId="5">#REF!:OFFSET(#REF!,0,12+#REF!-1)</definedName>
    <definedName name="ISPs_MonthlyTXRev" localSheetId="4">#REF!:OFFSET(#REF!,0,12+#REF!-1)</definedName>
    <definedName name="ISPs_MonthlyTXRev">#REF!:OFFSET(#REF!,0,12+#REF!-1)</definedName>
    <definedName name="ISPs_STM1" localSheetId="1">#REF!:OFFSET(#REF!,0,12+[13]Inputs!$C$7-1)</definedName>
    <definedName name="ISPs_STM1" localSheetId="0">#REF!:OFFSET(#REF!,0,12+[13]Inputs!$C$7-1)</definedName>
    <definedName name="ISPs_STM1" localSheetId="3">#REF!:OFFSET(#REF!,0,12+#REF!-1)</definedName>
    <definedName name="ISPs_STM1" localSheetId="5">#REF!:OFFSET(#REF!,0,12+#REF!-1)</definedName>
    <definedName name="ISPs_STM1" localSheetId="4">#REF!:OFFSET(#REF!,0,12+#REF!-1)</definedName>
    <definedName name="ISPs_STM1">#REF!:OFFSET(#REF!,0,12+#REF!-1)</definedName>
    <definedName name="ISPs_STM16" localSheetId="1">#REF!:OFFSET(#REF!,0,12+[13]Inputs!$C$7-1)</definedName>
    <definedName name="ISPs_STM16" localSheetId="0">#REF!:OFFSET(#REF!,0,12+[13]Inputs!$C$7-1)</definedName>
    <definedName name="ISPs_STM16" localSheetId="3">#REF!:OFFSET(#REF!,0,12+#REF!-1)</definedName>
    <definedName name="ISPs_STM16" localSheetId="5">#REF!:OFFSET(#REF!,0,12+#REF!-1)</definedName>
    <definedName name="ISPs_STM16" localSheetId="4">#REF!:OFFSET(#REF!,0,12+#REF!-1)</definedName>
    <definedName name="ISPs_STM16">#REF!:OFFSET(#REF!,0,12+#REF!-1)</definedName>
    <definedName name="ISPs_YTDCapacity" localSheetId="1">#REF!:OFFSET(#REF!,0,12+[13]Inputs!$C$7-1)</definedName>
    <definedName name="ISPs_YTDCapacity" localSheetId="0">#REF!:OFFSET(#REF!,0,12+[13]Inputs!$C$7-1)</definedName>
    <definedName name="ISPs_YTDCapacity" localSheetId="3">#REF!:OFFSET(#REF!,0,12+#REF!-1)</definedName>
    <definedName name="ISPs_YTDCapacity" localSheetId="5">#REF!:OFFSET(#REF!,0,12+#REF!-1)</definedName>
    <definedName name="ISPs_YTDCapacity" localSheetId="4">#REF!:OFFSET(#REF!,0,12+#REF!-1)</definedName>
    <definedName name="ISPs_YTDCapacity">#REF!:OFFSET(#REF!,0,12+#REF!-1)</definedName>
    <definedName name="ISPs_YTDRev" localSheetId="1">#REF!:OFFSET(#REF!,0,12+[13]Inputs!$C$7-1)</definedName>
    <definedName name="ISPs_YTDRev" localSheetId="0">#REF!:OFFSET(#REF!,0,12+[13]Inputs!$C$7-1)</definedName>
    <definedName name="ISPs_YTDRev" localSheetId="3">#REF!:OFFSET(#REF!,0,12+#REF!-1)</definedName>
    <definedName name="ISPs_YTDRev" localSheetId="5">#REF!:OFFSET(#REF!,0,12+#REF!-1)</definedName>
    <definedName name="ISPs_YTDRev" localSheetId="4">#REF!:OFFSET(#REF!,0,12+#REF!-1)</definedName>
    <definedName name="ISPs_YTDRev">#REF!:OFFSET(#REF!,0,12+#REF!-1)</definedName>
    <definedName name="jh" localSheetId="1">[5]Bal!#REF!</definedName>
    <definedName name="jh" localSheetId="0">[5]Bal!#REF!</definedName>
    <definedName name="jh" localSheetId="3">#REF!</definedName>
    <definedName name="jh" localSheetId="5">#REF!</definedName>
    <definedName name="jh" localSheetId="4">#REF!</definedName>
    <definedName name="jh">#REF!</definedName>
    <definedName name="jkkm" localSheetId="3">#REF!</definedName>
    <definedName name="jkkm" localSheetId="5">#REF!</definedName>
    <definedName name="jkkm" localSheetId="4">#REF!</definedName>
    <definedName name="jkkm">#REF!</definedName>
    <definedName name="Juillet09" localSheetId="3">#REF!</definedName>
    <definedName name="Juillet09" localSheetId="5">#REF!</definedName>
    <definedName name="Juillet09" localSheetId="4">#REF!</definedName>
    <definedName name="Juillet09">#REF!</definedName>
    <definedName name="Juin09" localSheetId="3">#REF!</definedName>
    <definedName name="Juin09" localSheetId="5">#REF!</definedName>
    <definedName name="Juin09" localSheetId="4">#REF!</definedName>
    <definedName name="Juin09">#REF!</definedName>
    <definedName name="Kakunou_Click" localSheetId="1">[14]!Kakunou_Click</definedName>
    <definedName name="Kakunou_Click" localSheetId="0">[14]!Kakunou_Click</definedName>
    <definedName name="Kakunou_Click" localSheetId="3">#REF!</definedName>
    <definedName name="Kakunou_Click" localSheetId="5">#REF!</definedName>
    <definedName name="Kakunou_Click" localSheetId="4">#REF!</definedName>
    <definedName name="Kakunou_Click">#REF!</definedName>
    <definedName name="Kensaku_Click" localSheetId="1">[14]!Kensaku_Click</definedName>
    <definedName name="Kensaku_Click" localSheetId="0">[14]!Kensaku_Click</definedName>
    <definedName name="Kensaku_Click" localSheetId="3">#REF!</definedName>
    <definedName name="Kensaku_Click" localSheetId="5">#REF!</definedName>
    <definedName name="Kensaku_Click" localSheetId="4">#REF!</definedName>
    <definedName name="Kensaku_Click">#REF!</definedName>
    <definedName name="KETUGOU" localSheetId="1">'[2]#REF'!#REF!</definedName>
    <definedName name="KETUGOU" localSheetId="0">'[2]#REF'!#REF!</definedName>
    <definedName name="KETUGOU" localSheetId="3">#REF!</definedName>
    <definedName name="KETUGOU" localSheetId="5">#REF!</definedName>
    <definedName name="KETUGOU" localSheetId="4">#REF!</definedName>
    <definedName name="KETUGOU">#REF!</definedName>
    <definedName name="KEY" localSheetId="3">#REF!</definedName>
    <definedName name="KEY" localSheetId="5">#REF!</definedName>
    <definedName name="KEY" localSheetId="4">#REF!</definedName>
    <definedName name="KEY">#REF!</definedName>
    <definedName name="KTMARKET" localSheetId="1">[15]Parameters!$B$28</definedName>
    <definedName name="KTMARKET" localSheetId="0">[15]Parameters!$B$28</definedName>
    <definedName name="KTMARKET">#REF!</definedName>
    <definedName name="KTPERMON" localSheetId="1">[15]Parameters!$B$25</definedName>
    <definedName name="KTPERMON" localSheetId="0">[15]Parameters!$B$25</definedName>
    <definedName name="KTPERMON">#REF!</definedName>
    <definedName name="Language" localSheetId="1">[31]CONTROL!$M$5</definedName>
    <definedName name="Language" localSheetId="0">[31]CONTROL!$M$5</definedName>
    <definedName name="Language">#REF!</definedName>
    <definedName name="Link_Capacity" localSheetId="1">#REF!:OFFSET(#REF!,0,12+[13]Inputs!$C$7-1)</definedName>
    <definedName name="Link_Capacity" localSheetId="0">#REF!:OFFSET(#REF!,0,12+[13]Inputs!$C$7-1)</definedName>
    <definedName name="Link_Capacity" localSheetId="3">#REF!:OFFSET(#REF!,0,12+#REF!-1)</definedName>
    <definedName name="Link_Capacity" localSheetId="5">#REF!:OFFSET(#REF!,0,12+#REF!-1)</definedName>
    <definedName name="Link_Capacity" localSheetId="4">#REF!:OFFSET(#REF!,0,12+#REF!-1)</definedName>
    <definedName name="Link_Capacity">#REF!:OFFSET(#REF!,0,12+#REF!-1)</definedName>
    <definedName name="Link_DS3" localSheetId="1">#REF!:OFFSET(#REF!,0,12+[13]Inputs!$C$7-1)</definedName>
    <definedName name="Link_DS3" localSheetId="0">#REF!:OFFSET(#REF!,0,12+[13]Inputs!$C$7-1)</definedName>
    <definedName name="Link_DS3" localSheetId="3">#REF!:OFFSET(#REF!,0,12+#REF!-1)</definedName>
    <definedName name="Link_DS3" localSheetId="5">#REF!:OFFSET(#REF!,0,12+#REF!-1)</definedName>
    <definedName name="Link_DS3" localSheetId="4">#REF!:OFFSET(#REF!,0,12+#REF!-1)</definedName>
    <definedName name="Link_DS3">#REF!:OFFSET(#REF!,0,12+#REF!-1)</definedName>
    <definedName name="Link_E1" localSheetId="1">#REF!:OFFSET(#REF!,0,12+[13]Inputs!$C$7-1)</definedName>
    <definedName name="Link_E1" localSheetId="0">#REF!:OFFSET(#REF!,0,12+[13]Inputs!$C$7-1)</definedName>
    <definedName name="Link_E1" localSheetId="3">#REF!:OFFSET(#REF!,0,12+#REF!-1)</definedName>
    <definedName name="Link_E1" localSheetId="5">#REF!:OFFSET(#REF!,0,12+#REF!-1)</definedName>
    <definedName name="Link_E1" localSheetId="4">#REF!:OFFSET(#REF!,0,12+#REF!-1)</definedName>
    <definedName name="Link_E1">#REF!:OFFSET(#REF!,0,12+#REF!-1)</definedName>
    <definedName name="Link_E3" localSheetId="1">#REF!:OFFSET(#REF!,0,12+[13]Inputs!$C$7-1)</definedName>
    <definedName name="Link_E3" localSheetId="0">#REF!:OFFSET(#REF!,0,12+[13]Inputs!$C$7-1)</definedName>
    <definedName name="Link_E3" localSheetId="3">#REF!:OFFSET(#REF!,0,12+#REF!-1)</definedName>
    <definedName name="Link_E3" localSheetId="5">#REF!:OFFSET(#REF!,0,12+#REF!-1)</definedName>
    <definedName name="Link_E3" localSheetId="4">#REF!:OFFSET(#REF!,0,12+#REF!-1)</definedName>
    <definedName name="Link_E3">#REF!:OFFSET(#REF!,0,12+#REF!-1)</definedName>
    <definedName name="Link_MonthlyTXCapacity" localSheetId="1">#REF!:OFFSET(#REF!,0,12+[13]Inputs!$C$7-1)</definedName>
    <definedName name="Link_MonthlyTXCapacity" localSheetId="0">#REF!:OFFSET(#REF!,0,12+[13]Inputs!$C$7-1)</definedName>
    <definedName name="Link_MonthlyTXCapacity" localSheetId="3">#REF!:OFFSET(#REF!,0,12+#REF!-1)</definedName>
    <definedName name="Link_MonthlyTXCapacity" localSheetId="5">#REF!:OFFSET(#REF!,0,12+#REF!-1)</definedName>
    <definedName name="Link_MonthlyTXCapacity" localSheetId="4">#REF!:OFFSET(#REF!,0,12+#REF!-1)</definedName>
    <definedName name="Link_MonthlyTXCapacity">#REF!:OFFSET(#REF!,0,12+#REF!-1)</definedName>
    <definedName name="Link_MonthlyTXRev" localSheetId="1">#REF!:OFFSET(#REF!,0,12+[13]Inputs!$C$7-1)</definedName>
    <definedName name="Link_MonthlyTXRev" localSheetId="0">#REF!:OFFSET(#REF!,0,12+[13]Inputs!$C$7-1)</definedName>
    <definedName name="Link_MonthlyTXRev" localSheetId="3">#REF!:OFFSET(#REF!,0,12+#REF!-1)</definedName>
    <definedName name="Link_MonthlyTXRev" localSheetId="5">#REF!:OFFSET(#REF!,0,12+#REF!-1)</definedName>
    <definedName name="Link_MonthlyTXRev" localSheetId="4">#REF!:OFFSET(#REF!,0,12+#REF!-1)</definedName>
    <definedName name="Link_MonthlyTXRev">#REF!:OFFSET(#REF!,0,12+#REF!-1)</definedName>
    <definedName name="Link_Revenue" localSheetId="1">#REF!:OFFSET(#REF!,0,12+[13]Inputs!$C$7-1)</definedName>
    <definedName name="Link_Revenue" localSheetId="0">#REF!:OFFSET(#REF!,0,12+[13]Inputs!$C$7-1)</definedName>
    <definedName name="Link_Revenue" localSheetId="3">#REF!:OFFSET(#REF!,0,12+#REF!-1)</definedName>
    <definedName name="Link_Revenue" localSheetId="5">#REF!:OFFSET(#REF!,0,12+#REF!-1)</definedName>
    <definedName name="Link_Revenue" localSheetId="4">#REF!:OFFSET(#REF!,0,12+#REF!-1)</definedName>
    <definedName name="Link_Revenue">#REF!:OFFSET(#REF!,0,12+#REF!-1)</definedName>
    <definedName name="Link_STM1" localSheetId="1">#REF!:OFFSET(#REF!,0,12+[13]Inputs!$C$7-1)</definedName>
    <definedName name="Link_STM1" localSheetId="0">#REF!:OFFSET(#REF!,0,12+[13]Inputs!$C$7-1)</definedName>
    <definedName name="Link_STM1" localSheetId="3">#REF!:OFFSET(#REF!,0,12+#REF!-1)</definedName>
    <definedName name="Link_STM1" localSheetId="5">#REF!:OFFSET(#REF!,0,12+#REF!-1)</definedName>
    <definedName name="Link_STM1" localSheetId="4">#REF!:OFFSET(#REF!,0,12+#REF!-1)</definedName>
    <definedName name="Link_STM1">#REF!:OFFSET(#REF!,0,12+#REF!-1)</definedName>
    <definedName name="Link_Users" localSheetId="1">#REF!:OFFSET(#REF!,0,12+[13]Inputs!$C$7-1)</definedName>
    <definedName name="Link_Users" localSheetId="0">#REF!:OFFSET(#REF!,0,12+[13]Inputs!$C$7-1)</definedName>
    <definedName name="Link_Users" localSheetId="3">#REF!:OFFSET(#REF!,0,12+#REF!-1)</definedName>
    <definedName name="Link_Users" localSheetId="5">#REF!:OFFSET(#REF!,0,12+#REF!-1)</definedName>
    <definedName name="Link_Users" localSheetId="4">#REF!:OFFSET(#REF!,0,12+#REF!-1)</definedName>
    <definedName name="Link_Users">#REF!:OFFSET(#REF!,0,12+#REF!-1)</definedName>
    <definedName name="Link_YTDCapacity" localSheetId="1">#REF!:OFFSET(#REF!,0,12+[13]Inputs!$C$7-1)</definedName>
    <definedName name="Link_YTDCapacity" localSheetId="0">#REF!:OFFSET(#REF!,0,12+[13]Inputs!$C$7-1)</definedName>
    <definedName name="Link_YTDCapacity" localSheetId="3">#REF!:OFFSET(#REF!,0,12+#REF!-1)</definedName>
    <definedName name="Link_YTDCapacity" localSheetId="5">#REF!:OFFSET(#REF!,0,12+#REF!-1)</definedName>
    <definedName name="Link_YTDCapacity" localSheetId="4">#REF!:OFFSET(#REF!,0,12+#REF!-1)</definedName>
    <definedName name="Link_YTDCapacity">#REF!:OFFSET(#REF!,0,12+#REF!-1)</definedName>
    <definedName name="Link_YTDRev" localSheetId="1">#REF!:OFFSET(#REF!,0,12+[13]Inputs!$C$7-1)</definedName>
    <definedName name="Link_YTDRev" localSheetId="0">#REF!:OFFSET(#REF!,0,12+[13]Inputs!$C$7-1)</definedName>
    <definedName name="Link_YTDRev" localSheetId="3">#REF!:OFFSET(#REF!,0,12+#REF!-1)</definedName>
    <definedName name="Link_YTDRev" localSheetId="5">#REF!:OFFSET(#REF!,0,12+#REF!-1)</definedName>
    <definedName name="Link_YTDRev" localSheetId="4">#REF!:OFFSET(#REF!,0,12+#REF!-1)</definedName>
    <definedName name="Link_YTDRev">#REF!:OFFSET(#REF!,0,12+#REF!-1)</definedName>
    <definedName name="Link_YTDTCap" localSheetId="1">OFFSET(#REF!,0,12+[13]Inputs!$C$7-1)</definedName>
    <definedName name="Link_YTDTCap" localSheetId="0">OFFSET(#REF!,0,12+[13]Inputs!$C$7-1)</definedName>
    <definedName name="Link_YTDTCap" localSheetId="3">OFFSET(#REF!,0,12+#REF!-1)</definedName>
    <definedName name="Link_YTDTCap" localSheetId="5">OFFSET(#REF!,0,12+#REF!-1)</definedName>
    <definedName name="Link_YTDTCap" localSheetId="4">OFFSET(#REF!,0,12+#REF!-1)</definedName>
    <definedName name="Link_YTDTCap">OFFSET(#REF!,0,12+#REF!-1)</definedName>
    <definedName name="Link_YTDTRev" localSheetId="1">OFFSET(#REF!,0,12+[13]Inputs!$C$7-1)</definedName>
    <definedName name="Link_YTDTRev" localSheetId="0">OFFSET(#REF!,0,12+[13]Inputs!$C$7-1)</definedName>
    <definedName name="Link_YTDTRev" localSheetId="3">OFFSET(#REF!,0,12+#REF!-1)</definedName>
    <definedName name="Link_YTDTRev" localSheetId="5">OFFSET(#REF!,0,12+#REF!-1)</definedName>
    <definedName name="Link_YTDTRev" localSheetId="4">OFFSET(#REF!,0,12+#REF!-1)</definedName>
    <definedName name="Link_YTDTRev">OFFSET(#REF!,0,12+#REF!-1)</definedName>
    <definedName name="Link_YTDUsers" localSheetId="1">OFFSET(#REF!,0,12+[13]Inputs!$C$7-1)</definedName>
    <definedName name="Link_YTDUsers" localSheetId="0">OFFSET(#REF!,0,12+[13]Inputs!$C$7-1)</definedName>
    <definedName name="Link_YTDUsers" localSheetId="3">OFFSET(#REF!,0,12+#REF!-1)</definedName>
    <definedName name="Link_YTDUsers" localSheetId="5">OFFSET(#REF!,0,12+#REF!-1)</definedName>
    <definedName name="Link_YTDUsers" localSheetId="4">OFFSET(#REF!,0,12+#REF!-1)</definedName>
    <definedName name="Link_YTDUsers">OFFSET(#REF!,0,12+#REF!-1)</definedName>
    <definedName name="Look1Area" localSheetId="3">#REF!</definedName>
    <definedName name="Look1Area" localSheetId="5">#REF!</definedName>
    <definedName name="Look1Area" localSheetId="4">#REF!</definedName>
    <definedName name="Look1Area">#REF!</definedName>
    <definedName name="Look2Area" localSheetId="3">#REF!</definedName>
    <definedName name="Look2Area" localSheetId="5">#REF!</definedName>
    <definedName name="Look2Area" localSheetId="4">#REF!</definedName>
    <definedName name="Look2Area">#REF!</definedName>
    <definedName name="Look3Area" localSheetId="3">#REF!</definedName>
    <definedName name="Look3Area" localSheetId="5">#REF!</definedName>
    <definedName name="Look3Area" localSheetId="4">#REF!</definedName>
    <definedName name="Look3Area">#REF!</definedName>
    <definedName name="Look4Area" localSheetId="3">#REF!</definedName>
    <definedName name="Look4Area" localSheetId="5">#REF!</definedName>
    <definedName name="Look4Area" localSheetId="4">#REF!</definedName>
    <definedName name="Look4Area">#REF!</definedName>
    <definedName name="Look5Area" localSheetId="3">#REF!</definedName>
    <definedName name="Look5Area" localSheetId="5">#REF!</definedName>
    <definedName name="Look5Area" localSheetId="4">#REF!</definedName>
    <definedName name="Look5Area">#REF!</definedName>
    <definedName name="M" localSheetId="1">'[2]#REF'!#REF!</definedName>
    <definedName name="M" localSheetId="0">'[2]#REF'!#REF!</definedName>
    <definedName name="M" localSheetId="3">#REF!</definedName>
    <definedName name="M" localSheetId="5">#REF!</definedName>
    <definedName name="M" localSheetId="4">#REF!</definedName>
    <definedName name="M">#REF!</definedName>
    <definedName name="Mena_YTDusers" localSheetId="1">OFFSET(#REF!,0,12+[13]Inputs!$C$7-1)</definedName>
    <definedName name="Mena_YTDusers" localSheetId="0">OFFSET(#REF!,0,12+[13]Inputs!$C$7-1)</definedName>
    <definedName name="Mena_YTDusers" localSheetId="3">OFFSET(#REF!,0,12+#REF!-1)</definedName>
    <definedName name="Mena_YTDusers" localSheetId="5">OFFSET(#REF!,0,12+#REF!-1)</definedName>
    <definedName name="Mena_YTDusers" localSheetId="4">OFFSET(#REF!,0,12+#REF!-1)</definedName>
    <definedName name="Mena_YTDusers">OFFSET(#REF!,0,12+#REF!-1)</definedName>
    <definedName name="mkhh" localSheetId="1" hidden="1">'[6]表5-2 地区別CO2排出実績'!#REF!</definedName>
    <definedName name="mkhh" localSheetId="0" hidden="1">'[6]表5-2 地区別CO2排出実績'!#REF!</definedName>
    <definedName name="mkhh" localSheetId="3" hidden="1">#REF!</definedName>
    <definedName name="mkhh" localSheetId="5" hidden="1">#REF!</definedName>
    <definedName name="mkhh" localSheetId="4" hidden="1">#REF!</definedName>
    <definedName name="mkhh" hidden="1">#REF!</definedName>
    <definedName name="mm" localSheetId="1">[32]TE_Manager!$C$23:$C$26</definedName>
    <definedName name="mm" localSheetId="0">[32]TE_Manager!$C$23:$C$26</definedName>
    <definedName name="mm">#REF!</definedName>
    <definedName name="MMENU" localSheetId="1">'[2]#REF'!#REF!</definedName>
    <definedName name="MMENU" localSheetId="0">'[2]#REF'!#REF!</definedName>
    <definedName name="MMENU" localSheetId="3">#REF!</definedName>
    <definedName name="MMENU" localSheetId="5">#REF!</definedName>
    <definedName name="MMENU" localSheetId="4">#REF!</definedName>
    <definedName name="MMENU">#REF!</definedName>
    <definedName name="mmmm" localSheetId="1">[33]Index!#REF!</definedName>
    <definedName name="mmmm" localSheetId="0">[33]Index!#REF!</definedName>
    <definedName name="mmmm" localSheetId="3">#REF!</definedName>
    <definedName name="mmmm" localSheetId="5">#REF!</definedName>
    <definedName name="mmmm" localSheetId="4">#REF!</definedName>
    <definedName name="mmmm">#REF!</definedName>
    <definedName name="MMMMM" localSheetId="1">[34]TE_Manager!$C$23:$C$26</definedName>
    <definedName name="MMMMM" localSheetId="0">[34]TE_Manager!$C$23:$C$26</definedName>
    <definedName name="MMMMM">#REF!</definedName>
    <definedName name="MNOTotal_MonthlyCapacity" localSheetId="1">'[13]Mobile TX'!$C$139:OFFSET('[13]Mobile TX'!$C$139,0,12+[13]Inputs!$C$7-1)</definedName>
    <definedName name="MNOTotal_MonthlyCapacity" localSheetId="0">'[13]Mobile TX'!$C$139:OFFSET('[13]Mobile TX'!$C$139,0,12+[13]Inputs!$C$7-1)</definedName>
    <definedName name="MNOTotal_MonthlyCapacity">#REF!:OFFSET(#REF!,0,12+#REF!-1)</definedName>
    <definedName name="MNOTotal_MonthlyCORev" localSheetId="1">'[13]Mobile TX'!$C$143:OFFSET('[13]Mobile TX'!$C$143,0,12+[13]Inputs!$C$7-1)</definedName>
    <definedName name="MNOTotal_MonthlyCORev" localSheetId="0">'[13]Mobile TX'!$C$143:OFFSET('[13]Mobile TX'!$C$143,0,12+[13]Inputs!$C$7-1)</definedName>
    <definedName name="MNOTotal_MonthlyCORev">#REF!:OFFSET(#REF!,0,12+#REF!-1)</definedName>
    <definedName name="MNOTotal_MonthlyTRev" localSheetId="1">'[13]Mobile TX'!$C$145:OFFSET('[13]Mobile TX'!$C$145,0,12+[13]Inputs!$C$7-1)</definedName>
    <definedName name="MNOTotal_MonthlyTRev" localSheetId="0">'[13]Mobile TX'!$C$145:OFFSET('[13]Mobile TX'!$C$145,0,12+[13]Inputs!$C$7-1)</definedName>
    <definedName name="MNOTotal_MonthlyTRev">#REF!:OFFSET(#REF!,0,12+#REF!-1)</definedName>
    <definedName name="MNOTotal_MonthlyTXRev" localSheetId="1">'[13]Mobile TX'!$C$141:OFFSET('[13]Mobile TX'!$C$141,0,12+[13]Inputs!$C$7-1)</definedName>
    <definedName name="MNOTotal_MonthlyTXRev" localSheetId="0">'[13]Mobile TX'!$C$141:OFFSET('[13]Mobile TX'!$C$141,0,12+[13]Inputs!$C$7-1)</definedName>
    <definedName name="MNOTotal_MonthlyTXRev">#REF!:OFFSET(#REF!,0,12+#REF!-1)</definedName>
    <definedName name="Mob_ActualCap" localSheetId="1">'[13]Mobile TX'!$C$63:OFFSET('[13]Mobile TX'!$C$63,0,12+[13]Inputs!$C$7-1)</definedName>
    <definedName name="Mob_ActualCap" localSheetId="0">'[13]Mobile TX'!$C$63:OFFSET('[13]Mobile TX'!$C$63,0,12+[13]Inputs!$C$7-1)</definedName>
    <definedName name="Mob_ActualCap">#REF!:OFFSET(#REF!,0,12+#REF!-1)</definedName>
    <definedName name="Mob_Area" localSheetId="1">'[13]Co-Location Revenue'!$B$54:OFFSET('[13]Co-Location Revenue'!$B$54,0,12+[13]Inputs!$C$7-1)</definedName>
    <definedName name="Mob_Area" localSheetId="0">'[13]Co-Location Revenue'!$B$54:OFFSET('[13]Co-Location Revenue'!$B$54,0,12+[13]Inputs!$C$7-1)</definedName>
    <definedName name="Mob_Area">#REF!:OFFSET(#REF!,0,12+#REF!-1)</definedName>
    <definedName name="Mob_AreaRev" localSheetId="1">SUM('[13]Co-Location Revenue'!$N$54:OFFSET('[13]Co-Location Revenue'!$N$54,0,[13]Inputs!$C$7-1))</definedName>
    <definedName name="Mob_AreaRev" localSheetId="0">SUM('[13]Co-Location Revenue'!$N$54:OFFSET('[13]Co-Location Revenue'!$N$54,0,[13]Inputs!$C$7-1))</definedName>
    <definedName name="Mob_AreaRev">SUM(#REF!:OFFSET(#REF!,0,#REF!-1))</definedName>
    <definedName name="Mob_E1" localSheetId="1">'[13]Mobile TX'!$C$59:OFFSET('[13]Mobile TX'!$C$59,0,12+[13]Inputs!$C$7-1)</definedName>
    <definedName name="Mob_E1" localSheetId="0">'[13]Mobile TX'!$C$59:OFFSET('[13]Mobile TX'!$C$59,0,12+[13]Inputs!$C$7-1)</definedName>
    <definedName name="Mob_E1">#REF!:OFFSET(#REF!,0,12+#REF!-1)</definedName>
    <definedName name="Mob_Elec" localSheetId="1">'[13]Co-Location Revenue'!$B$56:OFFSET('[13]Co-Location Revenue'!$B$56,0,12+[13]Inputs!$C$7-1)</definedName>
    <definedName name="Mob_Elec" localSheetId="0">'[13]Co-Location Revenue'!$B$56:OFFSET('[13]Co-Location Revenue'!$B$56,0,12+[13]Inputs!$C$7-1)</definedName>
    <definedName name="Mob_Elec">#REF!:OFFSET(#REF!,0,12+#REF!-1)</definedName>
    <definedName name="Mob_ElecRev" localSheetId="1">SUM('[13]Co-Location Revenue'!$N$56:OFFSET('[13]Co-Location Revenue'!$N$56,0,[13]Inputs!$C$7-1))</definedName>
    <definedName name="Mob_ElecRev" localSheetId="0">SUM('[13]Co-Location Revenue'!$N$56:OFFSET('[13]Co-Location Revenue'!$N$56,0,[13]Inputs!$C$7-1))</definedName>
    <definedName name="Mob_ElecRev">SUM(#REF!:OFFSET(#REF!,0,#REF!-1))</definedName>
    <definedName name="Mob_Monthes" localSheetId="1">'[13]Co-Location Revenue'!$B$52:OFFSET('[13]Co-Location Revenue'!$B$53,0,12+[13]Inputs!$C$7-1)</definedName>
    <definedName name="Mob_Monthes" localSheetId="0">'[13]Co-Location Revenue'!$B$52:OFFSET('[13]Co-Location Revenue'!$B$53,0,12+[13]Inputs!$C$7-1)</definedName>
    <definedName name="Mob_Monthes">#REF!:OFFSET(#REF!,0,12+#REF!-1)</definedName>
    <definedName name="Mob_MonthlyCORev" localSheetId="1">'[13]Mobile TX'!$C$68:OFFSET('[13]Mobile TX'!$C$68,0,12+[13]Inputs!$C$7-1)</definedName>
    <definedName name="Mob_MonthlyCORev" localSheetId="0">'[13]Mobile TX'!$C$68:OFFSET('[13]Mobile TX'!$C$68,0,12+[13]Inputs!$C$7-1)</definedName>
    <definedName name="Mob_MonthlyCORev">#REF!:OFFSET(#REF!,0,12+#REF!-1)</definedName>
    <definedName name="Mob_MonthlyTCapacity" localSheetId="1">'[13]Mobile TX'!$C$64:OFFSET('[13]Mobile TX'!$C$64,0,12+[13]Inputs!$C$7-1)</definedName>
    <definedName name="Mob_MonthlyTCapacity" localSheetId="0">'[13]Mobile TX'!$C$64:OFFSET('[13]Mobile TX'!$C$64,0,12+[13]Inputs!$C$7-1)</definedName>
    <definedName name="Mob_MonthlyTCapacity">#REF!:OFFSET(#REF!,0,12+#REF!-1)</definedName>
    <definedName name="Mob_MonthlyTRev" localSheetId="1">'[13]Mobile TX'!$C$70:OFFSET('[13]Mobile TX'!$C$70,0,12+[13]Inputs!$C$7-1)</definedName>
    <definedName name="Mob_MonthlyTRev" localSheetId="0">'[13]Mobile TX'!$C$70:OFFSET('[13]Mobile TX'!$C$70,0,12+[13]Inputs!$C$7-1)</definedName>
    <definedName name="Mob_MonthlyTRev">#REF!:OFFSET(#REF!,0,12+#REF!-1)</definedName>
    <definedName name="Mob_MonthlyTXRev" localSheetId="1">'[13]Mobile TX'!$C$66:OFFSET('[13]Mobile TX'!$C$66,0,12+[13]Inputs!$C$7-1)</definedName>
    <definedName name="Mob_MonthlyTXRev" localSheetId="0">'[13]Mobile TX'!$C$66:OFFSET('[13]Mobile TX'!$C$66,0,12+[13]Inputs!$C$7-1)</definedName>
    <definedName name="Mob_MonthlyTXRev">#REF!:OFFSET(#REF!,0,12+#REF!-1)</definedName>
    <definedName name="Mob_STM1" localSheetId="1">'[13]Mobile TX'!$C$61:OFFSET('[13]Mobile TX'!$C$61,0,12+[13]Inputs!$C$7-1)</definedName>
    <definedName name="Mob_STM1" localSheetId="0">'[13]Mobile TX'!$C$61:OFFSET('[13]Mobile TX'!$C$61,0,12+[13]Inputs!$C$7-1)</definedName>
    <definedName name="Mob_STM1">#REF!:OFFSET(#REF!,0,12+#REF!-1)</definedName>
    <definedName name="Mob_STM4" localSheetId="1">'[13]Mobile TX'!$C$62:OFFSET('[13]Mobile TX'!$C$62,0,12+[13]Inputs!$C$7-1)</definedName>
    <definedName name="Mob_STM4" localSheetId="0">'[13]Mobile TX'!$C$62:OFFSET('[13]Mobile TX'!$C$62,0,12+[13]Inputs!$C$7-1)</definedName>
    <definedName name="Mob_STM4">#REF!:OFFSET(#REF!,0,12+#REF!-1)</definedName>
    <definedName name="mob_TandDRev" localSheetId="1">SUM('[13]Co-Location Revenue'!$N$55:OFFSET('[13]Co-Location Revenue'!$N$55,0,[13]Inputs!$C$7-1))</definedName>
    <definedName name="mob_TandDRev" localSheetId="0">SUM('[13]Co-Location Revenue'!$N$55:OFFSET('[13]Co-Location Revenue'!$N$55,0,[13]Inputs!$C$7-1))</definedName>
    <definedName name="mob_TandDRev">SUM(#REF!:OFFSET(#REF!,0,#REF!-1))</definedName>
    <definedName name="Mob_TotalArea" localSheetId="1">OFFSET('[13]Co-Location Capacities'!$B$60,0,12+[13]Inputs!$C$7-1)</definedName>
    <definedName name="Mob_TotalArea" localSheetId="0">OFFSET('[13]Co-Location Capacities'!$B$60,0,12+[13]Inputs!$C$7-1)</definedName>
    <definedName name="Mob_TotalArea">OFFSET(#REF!,0,12+#REF!-1)</definedName>
    <definedName name="Mob_TotalElec" localSheetId="1">OFFSET('[13]Co-Location Capacities'!$B$55,0,12+[13]Inputs!$C$7-1)</definedName>
    <definedName name="Mob_TotalElec" localSheetId="0">OFFSET('[13]Co-Location Capacities'!$B$55,0,12+[13]Inputs!$C$7-1)</definedName>
    <definedName name="Mob_TotalElec">OFFSET(#REF!,0,12+#REF!-1)</definedName>
    <definedName name="Mob_TotalRev" localSheetId="1">'[13]Co-Location Revenue'!$B$57:OFFSET('[13]Co-Location Revenue'!$B$57,0,12+[13]Inputs!$C$7-1)</definedName>
    <definedName name="Mob_TotalRev" localSheetId="0">'[13]Co-Location Revenue'!$B$57:OFFSET('[13]Co-Location Revenue'!$B$57,0,12+[13]Inputs!$C$7-1)</definedName>
    <definedName name="Mob_TotalRev">#REF!:OFFSET(#REF!,0,12+#REF!-1)</definedName>
    <definedName name="Mob_TotalTandD" localSheetId="1">OFFSET('[13]Co-Location Capacities'!$B$68,0,12+[13]Inputs!$C$7-1)</definedName>
    <definedName name="Mob_TotalTandD" localSheetId="0">OFFSET('[13]Co-Location Capacities'!$B$68,0,12+[13]Inputs!$C$7-1)</definedName>
    <definedName name="Mob_TotalTandD">OFFSET(#REF!,0,12+#REF!-1)</definedName>
    <definedName name="Mob_TowerDishes" localSheetId="1">'[13]Co-Location Revenue'!$B$55:OFFSET('[13]Co-Location Revenue'!$B$55,0,12+[13]Inputs!$C$7-1)</definedName>
    <definedName name="Mob_TowerDishes" localSheetId="0">'[13]Co-Location Revenue'!$B$55:OFFSET('[13]Co-Location Revenue'!$B$55,0,12+[13]Inputs!$C$7-1)</definedName>
    <definedName name="Mob_TowerDishes">#REF!:OFFSET(#REF!,0,12+#REF!-1)</definedName>
    <definedName name="Mob_TXMonthes" localSheetId="1">'[13]Mobile TX'!$C$58:OFFSET('[13]Mobile TX'!$C$58,0,12+[13]Inputs!$C$7-1)</definedName>
    <definedName name="Mob_TXMonthes" localSheetId="0">'[13]Mobile TX'!$C$58:OFFSET('[13]Mobile TX'!$C$58,0,12+[13]Inputs!$C$7-1)</definedName>
    <definedName name="Mob_TXMonthes">#REF!:OFFSET(#REF!,0,12+#REF!-1)</definedName>
    <definedName name="Mob_TXTotalRev" localSheetId="1">'[13]Mobile TX'!$C$67:OFFSET('[13]Mobile TX'!$C$67,0,12+[13]Inputs!$C$7-1)</definedName>
    <definedName name="Mob_TXTotalRev" localSheetId="0">'[13]Mobile TX'!$C$67:OFFSET('[13]Mobile TX'!$C$67,0,12+[13]Inputs!$C$7-1)</definedName>
    <definedName name="Mob_TXTotalRev">#REF!:OFFSET(#REF!,0,12+#REF!-1)</definedName>
    <definedName name="MOB_YTDCap" localSheetId="1">OFFSET('[13]Mobile TX'!$C$63,0,12+[13]Inputs!$C$7-1)</definedName>
    <definedName name="MOB_YTDCap" localSheetId="0">OFFSET('[13]Mobile TX'!$C$63,0,12+[13]Inputs!$C$7-1)</definedName>
    <definedName name="MOB_YTDCap">OFFSET(#REF!,0,12+#REF!-1)</definedName>
    <definedName name="MOB_YTDTotalRev" localSheetId="1">OFFSET('[13]Mobile TX'!$C$71,0,12+[13]Inputs!$C$7-1)</definedName>
    <definedName name="MOB_YTDTotalRev" localSheetId="0">OFFSET('[13]Mobile TX'!$C$71,0,12+[13]Inputs!$C$7-1)</definedName>
    <definedName name="MOB_YTDTotalRev">OFFSET(#REF!,0,12+#REF!-1)</definedName>
    <definedName name="Mob_YTDTxRev" localSheetId="1">OFFSET('[13]Mobile TX'!$C$67,0,12+[13]Inputs!$C$7-1)</definedName>
    <definedName name="Mob_YTDTxRev" localSheetId="0">OFFSET('[13]Mobile TX'!$C$67,0,12+[13]Inputs!$C$7-1)</definedName>
    <definedName name="Mob_YTDTxRev">OFFSET(#REF!,0,12+#REF!-1)</definedName>
    <definedName name="MOM" localSheetId="1">[1]HS_PANEL!#REF!</definedName>
    <definedName name="MOM" localSheetId="0">[1]HS_PANEL!#REF!</definedName>
    <definedName name="MOM" localSheetId="3">#REF!</definedName>
    <definedName name="MOM" localSheetId="5">#REF!</definedName>
    <definedName name="MOM" localSheetId="4">#REF!</definedName>
    <definedName name="MOM">#REF!</definedName>
    <definedName name="Monthlist" localSheetId="1">[35]Setup!$C$9:$C$20</definedName>
    <definedName name="Monthlist" localSheetId="0">[35]Setup!$C$9:$C$20</definedName>
    <definedName name="Monthlist">#REF!</definedName>
    <definedName name="MONTHSA" localSheetId="3">#REF!</definedName>
    <definedName name="MONTHSA" localSheetId="5">#REF!</definedName>
    <definedName name="MONTHSA" localSheetId="4">#REF!</definedName>
    <definedName name="MONTHSA">#REF!</definedName>
    <definedName name="MONTHSB" localSheetId="3">#REF!</definedName>
    <definedName name="MONTHSB" localSheetId="5">#REF!</definedName>
    <definedName name="MONTHSB" localSheetId="4">#REF!</definedName>
    <definedName name="MONTHSB">#REF!</definedName>
    <definedName name="MONTHSC" localSheetId="3">#REF!</definedName>
    <definedName name="MONTHSC" localSheetId="5">#REF!</definedName>
    <definedName name="MONTHSC" localSheetId="4">#REF!</definedName>
    <definedName name="MONTHSC">#REF!</definedName>
    <definedName name="MONTHSD" localSheetId="3">#REF!</definedName>
    <definedName name="MONTHSD" localSheetId="5">#REF!</definedName>
    <definedName name="MONTHSD" localSheetId="4">#REF!</definedName>
    <definedName name="MONTHSD">#REF!</definedName>
    <definedName name="MONTHSE" localSheetId="1">[16]Comparison!$R$26:$T$40</definedName>
    <definedName name="MONTHSE" localSheetId="0">[16]Comparison!$R$26:$T$40</definedName>
    <definedName name="MONTHSE">#REF!</definedName>
    <definedName name="MTP" localSheetId="1">[15]Parameters!$B$15</definedName>
    <definedName name="MTP" localSheetId="0">[15]Parameters!$B$15</definedName>
    <definedName name="MTP">#REF!</definedName>
    <definedName name="N" localSheetId="3">#REF!</definedName>
    <definedName name="N" localSheetId="5">#REF!</definedName>
    <definedName name="N" localSheetId="4">#REF!</definedName>
    <definedName name="N">#REF!</definedName>
    <definedName name="nada" localSheetId="1">[36]Bal!$C$1:$C$65536</definedName>
    <definedName name="nada" localSheetId="0">[36]Bal!$C$1:$C$65536</definedName>
    <definedName name="nada">#REF!</definedName>
    <definedName name="NameArea">#N/A</definedName>
    <definedName name="Net_profit" localSheetId="1">[21]Breakeven!$F$31</definedName>
    <definedName name="Net_profit" localSheetId="0">[21]Breakeven!$F$31</definedName>
    <definedName name="Net_profit">#REF!</definedName>
    <definedName name="Network_Allocation_Categories" localSheetId="1">[17]TE_Manager!$C$74:$C$87</definedName>
    <definedName name="Network_Allocation_Categories" localSheetId="0">[17]TE_Manager!$C$74:$C$87</definedName>
    <definedName name="Network_Allocation_Categories">#REF!</definedName>
    <definedName name="Nol_E1" localSheetId="1">#REF!:OFFSET(#REF!,0,12+[13]Inputs!$C$7-1)</definedName>
    <definedName name="Nol_E1" localSheetId="0">#REF!:OFFSET(#REF!,0,12+[13]Inputs!$C$7-1)</definedName>
    <definedName name="Nol_E1" localSheetId="3">#REF!:OFFSET(#REF!,0,12+#REF!-1)</definedName>
    <definedName name="Nol_E1" localSheetId="5">#REF!:OFFSET(#REF!,0,12+#REF!-1)</definedName>
    <definedName name="Nol_E1" localSheetId="4">#REF!:OFFSET(#REF!,0,12+#REF!-1)</definedName>
    <definedName name="Nol_E1">#REF!:OFFSET(#REF!,0,12+#REF!-1)</definedName>
    <definedName name="Nol_E3" localSheetId="1">#REF!:OFFSET(#REF!,0,12+[13]Inputs!$C$7-1)</definedName>
    <definedName name="Nol_E3" localSheetId="0">#REF!:OFFSET(#REF!,0,12+[13]Inputs!$C$7-1)</definedName>
    <definedName name="Nol_E3" localSheetId="3">#REF!:OFFSET(#REF!,0,12+#REF!-1)</definedName>
    <definedName name="Nol_E3" localSheetId="5">#REF!:OFFSET(#REF!,0,12+#REF!-1)</definedName>
    <definedName name="Nol_E3" localSheetId="4">#REF!:OFFSET(#REF!,0,12+#REF!-1)</definedName>
    <definedName name="Nol_E3">#REF!:OFFSET(#REF!,0,12+#REF!-1)</definedName>
    <definedName name="Nol_MonthlyTXCapacity" localSheetId="1">#REF!:OFFSET(#REF!,0,12+[13]Inputs!$C$7-1)</definedName>
    <definedName name="Nol_MonthlyTXCapacity" localSheetId="0">#REF!:OFFSET(#REF!,0,12+[13]Inputs!$C$7-1)</definedName>
    <definedName name="Nol_MonthlyTXCapacity" localSheetId="3">#REF!:OFFSET(#REF!,0,12+#REF!-1)</definedName>
    <definedName name="Nol_MonthlyTXCapacity" localSheetId="5">#REF!:OFFSET(#REF!,0,12+#REF!-1)</definedName>
    <definedName name="Nol_MonthlyTXCapacity" localSheetId="4">#REF!:OFFSET(#REF!,0,12+#REF!-1)</definedName>
    <definedName name="Nol_MonthlyTXCapacity">#REF!:OFFSET(#REF!,0,12+#REF!-1)</definedName>
    <definedName name="Nol_MonthlyTXRev" localSheetId="1">#REF!:OFFSET(#REF!,0,12+[13]Inputs!$C$7-1)</definedName>
    <definedName name="Nol_MonthlyTXRev" localSheetId="0">#REF!:OFFSET(#REF!,0,12+[13]Inputs!$C$7-1)</definedName>
    <definedName name="Nol_MonthlyTXRev" localSheetId="3">#REF!:OFFSET(#REF!,0,12+#REF!-1)</definedName>
    <definedName name="Nol_MonthlyTXRev" localSheetId="5">#REF!:OFFSET(#REF!,0,12+#REF!-1)</definedName>
    <definedName name="Nol_MonthlyTXRev" localSheetId="4">#REF!:OFFSET(#REF!,0,12+#REF!-1)</definedName>
    <definedName name="Nol_MonthlyTXRev">#REF!:OFFSET(#REF!,0,12+#REF!-1)</definedName>
    <definedName name="Nol_STM1" localSheetId="1">#REF!:OFFSET(#REF!,0,12+[13]Inputs!$C$7-1)</definedName>
    <definedName name="Nol_STM1" localSheetId="0">#REF!:OFFSET(#REF!,0,12+[13]Inputs!$C$7-1)</definedName>
    <definedName name="Nol_STM1" localSheetId="3">#REF!:OFFSET(#REF!,0,12+#REF!-1)</definedName>
    <definedName name="Nol_STM1" localSheetId="5">#REF!:OFFSET(#REF!,0,12+#REF!-1)</definedName>
    <definedName name="Nol_STM1" localSheetId="4">#REF!:OFFSET(#REF!,0,12+#REF!-1)</definedName>
    <definedName name="Nol_STM1">#REF!:OFFSET(#REF!,0,12+#REF!-1)</definedName>
    <definedName name="Nol_STM16" localSheetId="1">#REF!:OFFSET(#REF!,0,12+[13]Inputs!$C$7-1)</definedName>
    <definedName name="Nol_STM16" localSheetId="0">#REF!:OFFSET(#REF!,0,12+[13]Inputs!$C$7-1)</definedName>
    <definedName name="Nol_STM16" localSheetId="3">#REF!:OFFSET(#REF!,0,12+#REF!-1)</definedName>
    <definedName name="Nol_STM16" localSheetId="5">#REF!:OFFSET(#REF!,0,12+#REF!-1)</definedName>
    <definedName name="Nol_STM16" localSheetId="4">#REF!:OFFSET(#REF!,0,12+#REF!-1)</definedName>
    <definedName name="Nol_STM16">#REF!:OFFSET(#REF!,0,12+#REF!-1)</definedName>
    <definedName name="Nol_YTDCapacity" localSheetId="1">#REF!:OFFSET(#REF!,0,12+[13]Inputs!$C$7-1)</definedName>
    <definedName name="Nol_YTDCapacity" localSheetId="0">#REF!:OFFSET(#REF!,0,12+[13]Inputs!$C$7-1)</definedName>
    <definedName name="Nol_YTDCapacity" localSheetId="3">#REF!:OFFSET(#REF!,0,12+#REF!-1)</definedName>
    <definedName name="Nol_YTDCapacity" localSheetId="5">#REF!:OFFSET(#REF!,0,12+#REF!-1)</definedName>
    <definedName name="Nol_YTDCapacity" localSheetId="4">#REF!:OFFSET(#REF!,0,12+#REF!-1)</definedName>
    <definedName name="Nol_YTDCapacity">#REF!:OFFSET(#REF!,0,12+#REF!-1)</definedName>
    <definedName name="Nol_YTDRev" localSheetId="1">#REF!:OFFSET(#REF!,0,[13]Inputs!$C$7-1)</definedName>
    <definedName name="Nol_YTDRev" localSheetId="0">#REF!:OFFSET(#REF!,0,[13]Inputs!$C$7-1)</definedName>
    <definedName name="Nol_YTDRev" localSheetId="3">#REF!:OFFSET(#REF!,0,#REF!-1)</definedName>
    <definedName name="Nol_YTDRev" localSheetId="5">#REF!:OFFSET(#REF!,0,#REF!-1)</definedName>
    <definedName name="Nol_YTDRev" localSheetId="4">#REF!:OFFSET(#REF!,0,#REF!-1)</definedName>
    <definedName name="Nol_YTDRev">#REF!:OFFSET(#REF!,0,#REF!-1)</definedName>
    <definedName name="NOL_YTDTCap" localSheetId="1">OFFSET(#REF!,0,12+[13]Inputs!$C$7-1)</definedName>
    <definedName name="NOL_YTDTCap" localSheetId="0">OFFSET(#REF!,0,12+[13]Inputs!$C$7-1)</definedName>
    <definedName name="NOL_YTDTCap" localSheetId="3">OFFSET(#REF!,0,12+#REF!-1)</definedName>
    <definedName name="NOL_YTDTCap" localSheetId="5">OFFSET(#REF!,0,12+#REF!-1)</definedName>
    <definedName name="NOL_YTDTCap" localSheetId="4">OFFSET(#REF!,0,12+#REF!-1)</definedName>
    <definedName name="NOL_YTDTCap">OFFSET(#REF!,0,12+#REF!-1)</definedName>
    <definedName name="NOL_YTDTRev" localSheetId="1">OFFSET(#REF!,0,12+[13]Inputs!$C$7-1)</definedName>
    <definedName name="NOL_YTDTRev" localSheetId="0">OFFSET(#REF!,0,12+[13]Inputs!$C$7-1)</definedName>
    <definedName name="NOL_YTDTRev" localSheetId="3">OFFSET(#REF!,0,12+#REF!-1)</definedName>
    <definedName name="NOL_YTDTRev" localSheetId="5">OFFSET(#REF!,0,12+#REF!-1)</definedName>
    <definedName name="NOL_YTDTRev" localSheetId="4">OFFSET(#REF!,0,12+#REF!-1)</definedName>
    <definedName name="NOL_YTDTRev">OFFSET(#REF!,0,12+#REF!-1)</definedName>
    <definedName name="NOL_YTDusers" localSheetId="1">OFFSET(#REF!,0,12+[13]Inputs!$C$7-1)</definedName>
    <definedName name="NOL_YTDusers" localSheetId="0">OFFSET(#REF!,0,12+[13]Inputs!$C$7-1)</definedName>
    <definedName name="NOL_YTDusers" localSheetId="3">OFFSET(#REF!,0,12+#REF!-1)</definedName>
    <definedName name="NOL_YTDusers" localSheetId="5">OFFSET(#REF!,0,12+#REF!-1)</definedName>
    <definedName name="NOL_YTDusers" localSheetId="4">OFFSET(#REF!,0,12+#REF!-1)</definedName>
    <definedName name="NOL_YTDusers">OFFSET(#REF!,0,12+#REF!-1)</definedName>
    <definedName name="Noor_E1" localSheetId="1">#REF!:OFFSET(#REF!,0,12+[13]Inputs!$C$7-1)</definedName>
    <definedName name="Noor_E1" localSheetId="0">#REF!:OFFSET(#REF!,0,12+[13]Inputs!$C$7-1)</definedName>
    <definedName name="Noor_E1" localSheetId="3">#REF!:OFFSET(#REF!,0,12+#REF!-1)</definedName>
    <definedName name="Noor_E1" localSheetId="5">#REF!:OFFSET(#REF!,0,12+#REF!-1)</definedName>
    <definedName name="Noor_E1" localSheetId="4">#REF!:OFFSET(#REF!,0,12+#REF!-1)</definedName>
    <definedName name="Noor_E1">#REF!:OFFSET(#REF!,0,12+#REF!-1)</definedName>
    <definedName name="Noor_E3" localSheetId="1">#REF!:OFFSET(#REF!,0,12+[13]Inputs!$C$7-1)</definedName>
    <definedName name="Noor_E3" localSheetId="0">#REF!:OFFSET(#REF!,0,12+[13]Inputs!$C$7-1)</definedName>
    <definedName name="Noor_E3" localSheetId="3">#REF!:OFFSET(#REF!,0,12+#REF!-1)</definedName>
    <definedName name="Noor_E3" localSheetId="5">#REF!:OFFSET(#REF!,0,12+#REF!-1)</definedName>
    <definedName name="Noor_E3" localSheetId="4">#REF!:OFFSET(#REF!,0,12+#REF!-1)</definedName>
    <definedName name="Noor_E3">#REF!:OFFSET(#REF!,0,12+#REF!-1)</definedName>
    <definedName name="Noor_MonthlyTXCapacity" localSheetId="1">#REF!:OFFSET(#REF!,0,12+[13]Inputs!$C$7-1)</definedName>
    <definedName name="Noor_MonthlyTXCapacity" localSheetId="0">#REF!:OFFSET(#REF!,0,12+[13]Inputs!$C$7-1)</definedName>
    <definedName name="Noor_MonthlyTXCapacity" localSheetId="3">#REF!:OFFSET(#REF!,0,12+#REF!-1)</definedName>
    <definedName name="Noor_MonthlyTXCapacity" localSheetId="5">#REF!:OFFSET(#REF!,0,12+#REF!-1)</definedName>
    <definedName name="Noor_MonthlyTXCapacity" localSheetId="4">#REF!:OFFSET(#REF!,0,12+#REF!-1)</definedName>
    <definedName name="Noor_MonthlyTXCapacity">#REF!:OFFSET(#REF!,0,12+#REF!-1)</definedName>
    <definedName name="Noor_MonthlyTXRev" localSheetId="1">#REF!:OFFSET(#REF!,0,12+[13]Inputs!$C$7-1)</definedName>
    <definedName name="Noor_MonthlyTXRev" localSheetId="0">#REF!:OFFSET(#REF!,0,12+[13]Inputs!$C$7-1)</definedName>
    <definedName name="Noor_MonthlyTXRev" localSheetId="3">#REF!:OFFSET(#REF!,0,12+#REF!-1)</definedName>
    <definedName name="Noor_MonthlyTXRev" localSheetId="5">#REF!:OFFSET(#REF!,0,12+#REF!-1)</definedName>
    <definedName name="Noor_MonthlyTXRev" localSheetId="4">#REF!:OFFSET(#REF!,0,12+#REF!-1)</definedName>
    <definedName name="Noor_MonthlyTXRev">#REF!:OFFSET(#REF!,0,12+#REF!-1)</definedName>
    <definedName name="Noor_STM1" localSheetId="1">#REF!:OFFSET(#REF!,0,12+[13]Inputs!$C$7-1)</definedName>
    <definedName name="Noor_STM1" localSheetId="0">#REF!:OFFSET(#REF!,0,12+[13]Inputs!$C$7-1)</definedName>
    <definedName name="Noor_STM1" localSheetId="3">#REF!:OFFSET(#REF!,0,12+#REF!-1)</definedName>
    <definedName name="Noor_STM1" localSheetId="5">#REF!:OFFSET(#REF!,0,12+#REF!-1)</definedName>
    <definedName name="Noor_STM1" localSheetId="4">#REF!:OFFSET(#REF!,0,12+#REF!-1)</definedName>
    <definedName name="Noor_STM1">#REF!:OFFSET(#REF!,0,12+#REF!-1)</definedName>
    <definedName name="Noor_YTDCapacity" localSheetId="1">#REF!:OFFSET(#REF!,0,12+[13]Inputs!$C$7)</definedName>
    <definedName name="Noor_YTDCapacity" localSheetId="0">#REF!:OFFSET(#REF!,0,12+[13]Inputs!$C$7)</definedName>
    <definedName name="Noor_YTDCapacity" localSheetId="3">#REF!:OFFSET(#REF!,0,12+#REF!)</definedName>
    <definedName name="Noor_YTDCapacity" localSheetId="5">#REF!:OFFSET(#REF!,0,12+#REF!)</definedName>
    <definedName name="Noor_YTDCapacity" localSheetId="4">#REF!:OFFSET(#REF!,0,12+#REF!)</definedName>
    <definedName name="Noor_YTDCapacity">#REF!:OFFSET(#REF!,0,12+#REF!)</definedName>
    <definedName name="Noor_YTDRev" localSheetId="1">#REF!:OFFSET(#REF!,0,12+[13]Inputs!$C$7-1)</definedName>
    <definedName name="Noor_YTDRev" localSheetId="0">#REF!:OFFSET(#REF!,0,12+[13]Inputs!$C$7-1)</definedName>
    <definedName name="Noor_YTDRev" localSheetId="3">#REF!:OFFSET(#REF!,0,12+#REF!-1)</definedName>
    <definedName name="Noor_YTDRev" localSheetId="5">#REF!:OFFSET(#REF!,0,12+#REF!-1)</definedName>
    <definedName name="Noor_YTDRev" localSheetId="4">#REF!:OFFSET(#REF!,0,12+#REF!-1)</definedName>
    <definedName name="Noor_YTDRev">#REF!:OFFSET(#REF!,0,12+#REF!-1)</definedName>
    <definedName name="Noor_YTDTCap" localSheetId="1">OFFSET(#REF!,0,12+[13]Inputs!$C$7-1)</definedName>
    <definedName name="Noor_YTDTCap" localSheetId="0">OFFSET(#REF!,0,12+[13]Inputs!$C$7-1)</definedName>
    <definedName name="Noor_YTDTCap" localSheetId="3">OFFSET(#REF!,0,12+#REF!-1)</definedName>
    <definedName name="Noor_YTDTCap" localSheetId="5">OFFSET(#REF!,0,12+#REF!-1)</definedName>
    <definedName name="Noor_YTDTCap" localSheetId="4">OFFSET(#REF!,0,12+#REF!-1)</definedName>
    <definedName name="Noor_YTDTCap">OFFSET(#REF!,0,12+#REF!-1)</definedName>
    <definedName name="Noor_YTDTRev" localSheetId="1">OFFSET(#REF!,0,12+[13]Inputs!$C$7-1)</definedName>
    <definedName name="Noor_YTDTRev" localSheetId="0">OFFSET(#REF!,0,12+[13]Inputs!$C$7-1)</definedName>
    <definedName name="Noor_YTDTRev" localSheetId="3">OFFSET(#REF!,0,12+#REF!-1)</definedName>
    <definedName name="Noor_YTDTRev" localSheetId="5">OFFSET(#REF!,0,12+#REF!-1)</definedName>
    <definedName name="Noor_YTDTRev" localSheetId="4">OFFSET(#REF!,0,12+#REF!-1)</definedName>
    <definedName name="Noor_YTDTRev">OFFSET(#REF!,0,12+#REF!-1)</definedName>
    <definedName name="Noor_YTDUsers" localSheetId="1">OFFSET(#REF!,0,12+[13]Inputs!$C$7-1)</definedName>
    <definedName name="Noor_YTDUsers" localSheetId="0">OFFSET(#REF!,0,12+[13]Inputs!$C$7-1)</definedName>
    <definedName name="Noor_YTDUsers" localSheetId="3">OFFSET(#REF!,0,12+#REF!-1)</definedName>
    <definedName name="Noor_YTDUsers" localSheetId="5">OFFSET(#REF!,0,12+#REF!-1)</definedName>
    <definedName name="Noor_YTDUsers" localSheetId="4">OFFSET(#REF!,0,12+#REF!-1)</definedName>
    <definedName name="Noor_YTDUsers">OFFSET(#REF!,0,12+#REF!-1)</definedName>
    <definedName name="numCosA" localSheetId="3">#REF!</definedName>
    <definedName name="numCosA" localSheetId="5">#REF!</definedName>
    <definedName name="numCosA" localSheetId="4">#REF!</definedName>
    <definedName name="numCosA">#REF!</definedName>
    <definedName name="numRangeA" localSheetId="3">#REF!</definedName>
    <definedName name="numRangeA" localSheetId="5">#REF!</definedName>
    <definedName name="numRangeA" localSheetId="4">#REF!</definedName>
    <definedName name="numRangeA">#REF!</definedName>
    <definedName name="numUnits" localSheetId="3">#REF!</definedName>
    <definedName name="numUnits" localSheetId="5">#REF!</definedName>
    <definedName name="numUnits" localSheetId="4">#REF!</definedName>
    <definedName name="numUnits">#REF!</definedName>
    <definedName name="O_M_Implementation_Planning_Allocation_Categories" localSheetId="1">[17]TE_Manager!$C$91:$C$98</definedName>
    <definedName name="O_M_Implementation_Planning_Allocation_Categories" localSheetId="0">[17]TE_Manager!$C$91:$C$98</definedName>
    <definedName name="O_M_Implementation_Planning_Allocation_Categories">#REF!</definedName>
    <definedName name="Operating_Revenue_Items" localSheetId="1">[17]TE_Manager!$C$30:$C$56</definedName>
    <definedName name="Operating_Revenue_Items" localSheetId="0">[17]TE_Manager!$C$30:$C$56</definedName>
    <definedName name="Operating_Revenue_Items">#REF!</definedName>
    <definedName name="Optimum">#N/A</definedName>
    <definedName name="PBCUSTOM" localSheetId="1">[15]Parameters!$B$32</definedName>
    <definedName name="PBCUSTOM" localSheetId="0">[15]Parameters!$B$32</definedName>
    <definedName name="PBCUSTOM">#REF!</definedName>
    <definedName name="PBDEPART" localSheetId="1">[15]Parameters!$B$31</definedName>
    <definedName name="PBDEPART" localSheetId="0">[15]Parameters!$B$31</definedName>
    <definedName name="PBDEPART">#REF!</definedName>
    <definedName name="PBUDFABT" localSheetId="1">[15]Parameters!$B$30</definedName>
    <definedName name="PBUDFABT" localSheetId="0">[15]Parameters!$B$30</definedName>
    <definedName name="PBUDFABT">#REF!</definedName>
    <definedName name="PERIMON" localSheetId="3">#REF!</definedName>
    <definedName name="PERIMON" localSheetId="5">#REF!</definedName>
    <definedName name="PERIMON" localSheetId="4">#REF!</definedName>
    <definedName name="PERIMON">#REF!</definedName>
    <definedName name="Perimon_FC" localSheetId="1">[15]Parameters!$B$8</definedName>
    <definedName name="Perimon_FC" localSheetId="0">[15]Parameters!$B$8</definedName>
    <definedName name="Perimon_FC">#REF!</definedName>
    <definedName name="PERIYEA" localSheetId="3">#REF!</definedName>
    <definedName name="PERIYEA" localSheetId="5">#REF!</definedName>
    <definedName name="PERIYEA" localSheetId="4">#REF!</definedName>
    <definedName name="PERIYEA">#REF!</definedName>
    <definedName name="PERIYEAR" localSheetId="3">#REF!</definedName>
    <definedName name="PERIYEAR" localSheetId="5">#REF!</definedName>
    <definedName name="PERIYEAR" localSheetId="4">#REF!</definedName>
    <definedName name="PERIYEAR">#REF!</definedName>
    <definedName name="permutation_mtrx" localSheetId="3">#REF!</definedName>
    <definedName name="permutation_mtrx" localSheetId="5">#REF!</definedName>
    <definedName name="permutation_mtrx" localSheetId="4">#REF!</definedName>
    <definedName name="permutation_mtrx">#REF!</definedName>
    <definedName name="_xlnm.Print_Area" localSheetId="0">'Income statement Cons'!#REF!</definedName>
    <definedName name="_xlnm.Print_Area" localSheetId="3">'KPIs Highlight'!$A$1:$A$11</definedName>
    <definedName name="_xlnm.Print_Area" localSheetId="5">'Operational KPIs'!$A$1:$D$22</definedName>
    <definedName name="_xlnm.Print_Area" localSheetId="4">'Revenue breakdown'!$A$1:$D$28</definedName>
    <definedName name="_xlnm.Print_Area" localSheetId="6">'Vodafone KPIs'!$A$1:$D$12</definedName>
    <definedName name="_xlnm.Print_Area">#REF!</definedName>
    <definedName name="PRINT_AREA_MI" localSheetId="3">#REF!</definedName>
    <definedName name="PRINT_AREA_MI" localSheetId="5">#REF!</definedName>
    <definedName name="PRINT_AREA_MI" localSheetId="4">#REF!</definedName>
    <definedName name="PRINT_AREA_MI">#REF!</definedName>
    <definedName name="Print_Area2" localSheetId="1">'[37]??? Pilling upu_S y'!$B$2:$W$88</definedName>
    <definedName name="Print_Area2" localSheetId="0">'[37]??? Pilling upu_S y'!$B$2:$W$88</definedName>
    <definedName name="Print_Area2">#REF!</definedName>
    <definedName name="_xlnm.Print_Titles">#N/A</definedName>
    <definedName name="PRINT_TITLES_MI">#N/A</definedName>
    <definedName name="productName" localSheetId="3">#REF!</definedName>
    <definedName name="productName" localSheetId="5">#REF!</definedName>
    <definedName name="productName" localSheetId="4">#REF!</definedName>
    <definedName name="productName">#REF!</definedName>
    <definedName name="profit" localSheetId="3">#REF!</definedName>
    <definedName name="profit" localSheetId="5">#REF!</definedName>
    <definedName name="profit" localSheetId="4">#REF!</definedName>
    <definedName name="profit">#REF!</definedName>
    <definedName name="profitAmt" localSheetId="3">#REF!</definedName>
    <definedName name="profitAmt" localSheetId="5">#REF!</definedName>
    <definedName name="profitAmt" localSheetId="4">#REF!</definedName>
    <definedName name="profitAmt">#REF!</definedName>
    <definedName name="Proposal" localSheetId="3">#REF!</definedName>
    <definedName name="Proposal" localSheetId="5">#REF!</definedName>
    <definedName name="Proposal" localSheetId="4">#REF!</definedName>
    <definedName name="Proposal">#REF!</definedName>
    <definedName name="QFLAG_DECIMAL" localSheetId="1">[38]Cover!$G$26</definedName>
    <definedName name="QFLAG_DECIMAL" localSheetId="0">[38]Cover!$G$26</definedName>
    <definedName name="QFLAG_DECIMAL">#REF!</definedName>
    <definedName name="qq" localSheetId="1">[24]TE_Manager!$C$23:$C$26</definedName>
    <definedName name="qq" localSheetId="0">[24]TE_Manager!$C$23:$C$26</definedName>
    <definedName name="qq">#REF!</definedName>
    <definedName name="R_DS3" localSheetId="1">#REF!:OFFSET(#REF!,0,12+[13]Inputs!$C$7-1)</definedName>
    <definedName name="R_DS3" localSheetId="0">#REF!:OFFSET(#REF!,0,12+[13]Inputs!$C$7-1)</definedName>
    <definedName name="R_DS3" localSheetId="3">#REF!:OFFSET(#REF!,0,12+#REF!-1)</definedName>
    <definedName name="R_DS3" localSheetId="5">#REF!:OFFSET(#REF!,0,12+#REF!-1)</definedName>
    <definedName name="R_DS3" localSheetId="4">#REF!:OFFSET(#REF!,0,12+#REF!-1)</definedName>
    <definedName name="R_DS3">#REF!:OFFSET(#REF!,0,12+#REF!-1)</definedName>
    <definedName name="R_MonthlyTXCapacity" localSheetId="1">#REF!:OFFSET(#REF!,0,12+[13]Inputs!$C$7-1)</definedName>
    <definedName name="R_MonthlyTXCapacity" localSheetId="0">#REF!:OFFSET(#REF!,0,12+[13]Inputs!$C$7-1)</definedName>
    <definedName name="R_MonthlyTXCapacity" localSheetId="3">#REF!:OFFSET(#REF!,0,12+#REF!-1)</definedName>
    <definedName name="R_MonthlyTXCapacity" localSheetId="5">#REF!:OFFSET(#REF!,0,12+#REF!-1)</definedName>
    <definedName name="R_MonthlyTXCapacity" localSheetId="4">#REF!:OFFSET(#REF!,0,12+#REF!-1)</definedName>
    <definedName name="R_MonthlyTXCapacity">#REF!:OFFSET(#REF!,0,12+#REF!-1)</definedName>
    <definedName name="R_MonthlyTXRev" localSheetId="1">#REF!:OFFSET(#REF!,0,12+[13]Inputs!$C$7-1)</definedName>
    <definedName name="R_MonthlyTXRev" localSheetId="0">#REF!:OFFSET(#REF!,0,12+[13]Inputs!$C$7-1)</definedName>
    <definedName name="R_MonthlyTXRev" localSheetId="3">#REF!:OFFSET(#REF!,0,12+#REF!-1)</definedName>
    <definedName name="R_MonthlyTXRev" localSheetId="5">#REF!:OFFSET(#REF!,0,12+#REF!-1)</definedName>
    <definedName name="R_MonthlyTXRev" localSheetId="4">#REF!:OFFSET(#REF!,0,12+#REF!-1)</definedName>
    <definedName name="R_MonthlyTXRev">#REF!:OFFSET(#REF!,0,12+#REF!-1)</definedName>
    <definedName name="Ra_E1" localSheetId="1">#REF!:OFFSET(#REF!,0,12+[13]Inputs!$C$7-1)</definedName>
    <definedName name="Ra_E1" localSheetId="0">#REF!:OFFSET(#REF!,0,12+[13]Inputs!$C$7-1)</definedName>
    <definedName name="Ra_E1" localSheetId="3">#REF!:OFFSET(#REF!,0,12+#REF!-1)</definedName>
    <definedName name="Ra_E1" localSheetId="5">#REF!:OFFSET(#REF!,0,12+#REF!-1)</definedName>
    <definedName name="Ra_E1" localSheetId="4">#REF!:OFFSET(#REF!,0,12+#REF!-1)</definedName>
    <definedName name="Ra_E1">#REF!:OFFSET(#REF!,0,12+#REF!-1)</definedName>
    <definedName name="Raya_E3" localSheetId="1">#REF!:OFFSET(#REF!,0,12+[13]Inputs!$C$7-1)</definedName>
    <definedName name="Raya_E3" localSheetId="0">#REF!:OFFSET(#REF!,0,12+[13]Inputs!$C$7-1)</definedName>
    <definedName name="Raya_E3" localSheetId="3">#REF!:OFFSET(#REF!,0,12+#REF!-1)</definedName>
    <definedName name="Raya_E3" localSheetId="5">#REF!:OFFSET(#REF!,0,12+#REF!-1)</definedName>
    <definedName name="Raya_E3" localSheetId="4">#REF!:OFFSET(#REF!,0,12+#REF!-1)</definedName>
    <definedName name="Raya_E3">#REF!:OFFSET(#REF!,0,12+#REF!-1)</definedName>
    <definedName name="Raya_MonthlyTXCapacity" localSheetId="1">#REF!:OFFSET(#REF!,0,12+[13]Inputs!$C$7-1)</definedName>
    <definedName name="Raya_MonthlyTXCapacity" localSheetId="0">#REF!:OFFSET(#REF!,0,12+[13]Inputs!$C$7-1)</definedName>
    <definedName name="Raya_MonthlyTXCapacity" localSheetId="3">#REF!:OFFSET(#REF!,0,12+#REF!-1)</definedName>
    <definedName name="Raya_MonthlyTXCapacity" localSheetId="5">#REF!:OFFSET(#REF!,0,12+#REF!-1)</definedName>
    <definedName name="Raya_MonthlyTXCapacity" localSheetId="4">#REF!:OFFSET(#REF!,0,12+#REF!-1)</definedName>
    <definedName name="Raya_MonthlyTXCapacity">#REF!:OFFSET(#REF!,0,12+#REF!-1)</definedName>
    <definedName name="Raya_STM1" localSheetId="1">#REF!:OFFSET(#REF!,0,12+[13]Inputs!$C$7-1)</definedName>
    <definedName name="Raya_STM1" localSheetId="0">#REF!:OFFSET(#REF!,0,12+[13]Inputs!$C$7-1)</definedName>
    <definedName name="Raya_STM1" localSheetId="3">#REF!:OFFSET(#REF!,0,12+#REF!-1)</definedName>
    <definedName name="Raya_STM1" localSheetId="5">#REF!:OFFSET(#REF!,0,12+#REF!-1)</definedName>
    <definedName name="Raya_STM1" localSheetId="4">#REF!:OFFSET(#REF!,0,12+#REF!-1)</definedName>
    <definedName name="Raya_STM1">#REF!:OFFSET(#REF!,0,12+#REF!-1)</definedName>
    <definedName name="Raya_YTDCapacity" localSheetId="1">#REF!:OFFSET(#REF!,0,12+[13]Inputs!$C$7-1)</definedName>
    <definedName name="Raya_YTDCapacity" localSheetId="0">#REF!:OFFSET(#REF!,0,12+[13]Inputs!$C$7-1)</definedName>
    <definedName name="Raya_YTDCapacity" localSheetId="3">#REF!:OFFSET(#REF!,0,12+#REF!-1)</definedName>
    <definedName name="Raya_YTDCapacity" localSheetId="5">#REF!:OFFSET(#REF!,0,12+#REF!-1)</definedName>
    <definedName name="Raya_YTDCapacity" localSheetId="4">#REF!:OFFSET(#REF!,0,12+#REF!-1)</definedName>
    <definedName name="Raya_YTDCapacity">#REF!:OFFSET(#REF!,0,12+#REF!-1)</definedName>
    <definedName name="Raya_YTDRev" localSheetId="1">#REF!:OFFSET(#REF!,0,12+[13]Inputs!$C$7-1)</definedName>
    <definedName name="Raya_YTDRev" localSheetId="0">#REF!:OFFSET(#REF!,0,12+[13]Inputs!$C$7-1)</definedName>
    <definedName name="Raya_YTDRev" localSheetId="3">#REF!:OFFSET(#REF!,0,12+#REF!-1)</definedName>
    <definedName name="Raya_YTDRev" localSheetId="5">#REF!:OFFSET(#REF!,0,12+#REF!-1)</definedName>
    <definedName name="Raya_YTDRev" localSheetId="4">#REF!:OFFSET(#REF!,0,12+#REF!-1)</definedName>
    <definedName name="Raya_YTDRev">#REF!:OFFSET(#REF!,0,12+#REF!-1)</definedName>
    <definedName name="Raya_YTDTCap" localSheetId="1">OFFSET(#REF!,0,12+[13]Inputs!$C$7-1)</definedName>
    <definedName name="Raya_YTDTCap" localSheetId="0">OFFSET(#REF!,0,12+[13]Inputs!$C$7-1)</definedName>
    <definedName name="Raya_YTDTCap" localSheetId="3">OFFSET(#REF!,0,12+#REF!-1)</definedName>
    <definedName name="Raya_YTDTCap" localSheetId="5">OFFSET(#REF!,0,12+#REF!-1)</definedName>
    <definedName name="Raya_YTDTCap" localSheetId="4">OFFSET(#REF!,0,12+#REF!-1)</definedName>
    <definedName name="Raya_YTDTCap">OFFSET(#REF!,0,12+#REF!-1)</definedName>
    <definedName name="Raya_YTDTRev" localSheetId="1">OFFSET(#REF!,0,12+[13]Inputs!$C$7-1)</definedName>
    <definedName name="Raya_YTDTRev" localSheetId="0">OFFSET(#REF!,0,12+[13]Inputs!$C$7-1)</definedName>
    <definedName name="Raya_YTDTRev" localSheetId="3">OFFSET(#REF!,0,12+#REF!-1)</definedName>
    <definedName name="Raya_YTDTRev" localSheetId="5">OFFSET(#REF!,0,12+#REF!-1)</definedName>
    <definedName name="Raya_YTDTRev" localSheetId="4">OFFSET(#REF!,0,12+#REF!-1)</definedName>
    <definedName name="Raya_YTDTRev">OFFSET(#REF!,0,12+#REF!-1)</definedName>
    <definedName name="Raya_YTDUsers" localSheetId="1">OFFSET(#REF!,0,12+[13]Inputs!$C$7-1)</definedName>
    <definedName name="Raya_YTDUsers" localSheetId="0">OFFSET(#REF!,0,12+[13]Inputs!$C$7-1)</definedName>
    <definedName name="Raya_YTDUsers" localSheetId="3">OFFSET(#REF!,0,12+#REF!-1)</definedName>
    <definedName name="Raya_YTDUsers" localSheetId="5">OFFSET(#REF!,0,12+#REF!-1)</definedName>
    <definedName name="Raya_YTDUsers" localSheetId="4">OFFSET(#REF!,0,12+#REF!-1)</definedName>
    <definedName name="Raya_YTDUsers">OFFSET(#REF!,0,12+#REF!-1)</definedName>
    <definedName name="RBU" localSheetId="1">[39]TED_Manager!$C$56:$C$62</definedName>
    <definedName name="RBU" localSheetId="0">[39]TED_Manager!$C$56:$C$62</definedName>
    <definedName name="RBU">#REF!</definedName>
    <definedName name="ResellersUnlimited" localSheetId="3">#REF!</definedName>
    <definedName name="ResellersUnlimited" localSheetId="5">#REF!</definedName>
    <definedName name="ResellersUnlimited" localSheetId="4">#REF!</definedName>
    <definedName name="ResellersUnlimited">#REF!</definedName>
    <definedName name="rev.pd" localSheetId="1">[32]TE_Manager!$C$59:$C$71</definedName>
    <definedName name="rev.pd" localSheetId="0">[32]TE_Manager!$C$59:$C$71</definedName>
    <definedName name="rev.pd">#REF!</definedName>
    <definedName name="rr" localSheetId="1">[24]TE_Manager!$C$74:$C$87</definedName>
    <definedName name="rr" localSheetId="0">[24]TE_Manager!$C$74:$C$87</definedName>
    <definedName name="rr">#REF!</definedName>
    <definedName name="RS" localSheetId="3">#REF!</definedName>
    <definedName name="RS" localSheetId="5">#REF!</definedName>
    <definedName name="RS" localSheetId="4">#REF!</definedName>
    <definedName name="RS">#REF!</definedName>
    <definedName name="SAISHO" localSheetId="1">'[2]#REF'!#REF!</definedName>
    <definedName name="SAISHO" localSheetId="0">'[2]#REF'!#REF!</definedName>
    <definedName name="SAISHO" localSheetId="3">#REF!</definedName>
    <definedName name="SAISHO" localSheetId="5">#REF!</definedName>
    <definedName name="SAISHO" localSheetId="4">#REF!</definedName>
    <definedName name="SAISHO">#REF!</definedName>
    <definedName name="sal" localSheetId="1">[36]Bal!$C$1:$C$65536</definedName>
    <definedName name="sal" localSheetId="0">[36]Bal!$C$1:$C$65536</definedName>
    <definedName name="sal">#REF!</definedName>
    <definedName name="Sales_price_unit" localSheetId="1">[21]Breakeven!$E$7</definedName>
    <definedName name="Sales_price_unit" localSheetId="0">[21]Breakeven!$E$7</definedName>
    <definedName name="Sales_price_unit">#REF!</definedName>
    <definedName name="Sales_volume_units" localSheetId="1">[21]Breakeven!$E$8</definedName>
    <definedName name="Sales_volume_units" localSheetId="0">[21]Breakeven!$E$8</definedName>
    <definedName name="Sales_volume_units">#REF!</definedName>
    <definedName name="salesPerMonth" localSheetId="3">#REF!</definedName>
    <definedName name="salesPerMonth" localSheetId="5">#REF!</definedName>
    <definedName name="salesPerMonth" localSheetId="4">#REF!</definedName>
    <definedName name="salesPerMonth">#REF!</definedName>
    <definedName name="Scenario_Name" localSheetId="3">#REF!</definedName>
    <definedName name="Scenario_Name" localSheetId="5">#REF!</definedName>
    <definedName name="Scenario_Name" localSheetId="4">#REF!</definedName>
    <definedName name="Scenario_Name">#REF!</definedName>
    <definedName name="ScenarioList" localSheetId="3">#REF!</definedName>
    <definedName name="ScenarioList" localSheetId="5">#REF!</definedName>
    <definedName name="ScenarioList" localSheetId="4">#REF!</definedName>
    <definedName name="ScenarioList">#REF!</definedName>
    <definedName name="Select_Click" localSheetId="1">[14]!Select_Click</definedName>
    <definedName name="Select_Click" localSheetId="0">[14]!Select_Click</definedName>
    <definedName name="Select_Click" localSheetId="3">#REF!</definedName>
    <definedName name="Select_Click" localSheetId="5">#REF!</definedName>
    <definedName name="Select_Click" localSheetId="4">#REF!</definedName>
    <definedName name="Select_Click">#REF!</definedName>
    <definedName name="Sept09" localSheetId="3">#REF!</definedName>
    <definedName name="Sept09" localSheetId="5">#REF!</definedName>
    <definedName name="Sept09" localSheetId="4">#REF!</definedName>
    <definedName name="Sept09">#REF!</definedName>
    <definedName name="Sheet_name" localSheetId="3">#REF!</definedName>
    <definedName name="Sheet_name" localSheetId="5">#REF!</definedName>
    <definedName name="Sheet_name" localSheetId="4">#REF!</definedName>
    <definedName name="Sheet_name">#REF!</definedName>
    <definedName name="soudi" localSheetId="1">[40]Cover!$G$26</definedName>
    <definedName name="soudi" localSheetId="0">[40]Cover!$G$26</definedName>
    <definedName name="soudi">#REF!</definedName>
    <definedName name="SSSSS" localSheetId="1">[41]TE_Manager!$C$23:$C$26</definedName>
    <definedName name="SSSSS" localSheetId="0">[41]TE_Manager!$C$23:$C$26</definedName>
    <definedName name="SSSSS">#REF!</definedName>
    <definedName name="st" localSheetId="3">#REF!</definedName>
    <definedName name="st" localSheetId="5">#REF!</definedName>
    <definedName name="st" localSheetId="4">#REF!</definedName>
    <definedName name="st">#REF!</definedName>
    <definedName name="StartBal" localSheetId="3">#REF!</definedName>
    <definedName name="StartBal" localSheetId="5">#REF!</definedName>
    <definedName name="StartBal" localSheetId="4">#REF!</definedName>
    <definedName name="StartBal">#REF!</definedName>
    <definedName name="Subs_Yearly" localSheetId="3">#REF!</definedName>
    <definedName name="Subs_Yearly" localSheetId="5">#REF!</definedName>
    <definedName name="Subs_Yearly" localSheetId="4">#REF!</definedName>
    <definedName name="Subs_Yearly">#REF!</definedName>
    <definedName name="SWOT_BPU" localSheetId="3">#REF!</definedName>
    <definedName name="SWOT_BPU" localSheetId="5">#REF!</definedName>
    <definedName name="SWOT_BPU" localSheetId="4">#REF!</definedName>
    <definedName name="SWOT_BPU">#REF!</definedName>
    <definedName name="SWOT_COA" localSheetId="3">#REF!</definedName>
    <definedName name="SWOT_COA" localSheetId="5">#REF!</definedName>
    <definedName name="SWOT_COA" localSheetId="4">#REF!</definedName>
    <definedName name="SWOT_COA">#REF!</definedName>
    <definedName name="SWOT_CoCode" localSheetId="3">#REF!</definedName>
    <definedName name="SWOT_CoCode" localSheetId="5">#REF!</definedName>
    <definedName name="SWOT_CoCode" localSheetId="4">#REF!</definedName>
    <definedName name="SWOT_CoCode">#REF!</definedName>
    <definedName name="SWOT_MktCodeJ" localSheetId="3">#REF!</definedName>
    <definedName name="SWOT_MktCodeJ" localSheetId="5">#REF!</definedName>
    <definedName name="SWOT_MktCodeJ" localSheetId="4">#REF!</definedName>
    <definedName name="SWOT_MktCodeJ">#REF!</definedName>
    <definedName name="SWOT_PlantCode" localSheetId="3">#REF!</definedName>
    <definedName name="SWOT_PlantCode" localSheetId="5">#REF!</definedName>
    <definedName name="SWOT_PlantCode" localSheetId="4">#REF!</definedName>
    <definedName name="SWOT_PlantCode">#REF!</definedName>
    <definedName name="SWOT_ProdType" localSheetId="3">#REF!</definedName>
    <definedName name="SWOT_ProdType" localSheetId="5">#REF!</definedName>
    <definedName name="SWOT_ProdType" localSheetId="4">#REF!</definedName>
    <definedName name="SWOT_ProdType">#REF!</definedName>
    <definedName name="SWOT_ProjCode" localSheetId="3">#REF!</definedName>
    <definedName name="SWOT_ProjCode" localSheetId="5">#REF!</definedName>
    <definedName name="SWOT_ProjCode" localSheetId="4">#REF!</definedName>
    <definedName name="SWOT_ProjCode">#REF!</definedName>
    <definedName name="SWOT_TransCode" localSheetId="3">#REF!</definedName>
    <definedName name="SWOT_TransCode" localSheetId="5">#REF!</definedName>
    <definedName name="SWOT_TransCode" localSheetId="4">#REF!</definedName>
    <definedName name="SWOT_TransCode">#REF!</definedName>
    <definedName name="Table" localSheetId="3">#REF!</definedName>
    <definedName name="Table" localSheetId="5">#REF!</definedName>
    <definedName name="Table" localSheetId="4">#REF!</definedName>
    <definedName name="Table">#REF!</definedName>
    <definedName name="tae" localSheetId="3" hidden="1">#REF!</definedName>
    <definedName name="tae" localSheetId="5" hidden="1">#REF!</definedName>
    <definedName name="tae" localSheetId="4" hidden="1">#REF!</definedName>
    <definedName name="tae" hidden="1">#REF!</definedName>
    <definedName name="tamer" localSheetId="1">'[2]#REF'!#REF!</definedName>
    <definedName name="tamer" localSheetId="0">'[2]#REF'!#REF!</definedName>
    <definedName name="tamer" localSheetId="3">#REF!</definedName>
    <definedName name="tamer" localSheetId="5">#REF!</definedName>
    <definedName name="tamer" localSheetId="4">#REF!</definedName>
    <definedName name="tamer">#REF!</definedName>
    <definedName name="TE_Consolidation_Items" localSheetId="1">[42]TE_Manager!$C$22:$C$55</definedName>
    <definedName name="TE_Consolidation_Items" localSheetId="0">[42]TE_Manager!$C$22:$C$55</definedName>
    <definedName name="TE_Consolidation_Items">#REF!</definedName>
    <definedName name="Tebu" localSheetId="1">[23]TE_Manager!$C$91:$C$98</definedName>
    <definedName name="Tebu" localSheetId="0">[23]TE_Manager!$C$91:$C$98</definedName>
    <definedName name="Tebu">#REF!</definedName>
    <definedName name="TED_Consolidation_Items" localSheetId="1">[42]TE_Manager!$C$58:$C$74</definedName>
    <definedName name="TED_Consolidation_Items" localSheetId="0">[42]TE_Manager!$C$58:$C$74</definedName>
    <definedName name="TED_Consolidation_Items">#REF!</definedName>
    <definedName name="TED_DEP_DIRECT_OTHER" localSheetId="1">[43]TED_Manager!$C$40:$C$53</definedName>
    <definedName name="TED_DEP_DIRECT_OTHER" localSheetId="0">[43]TED_Manager!$C$40:$C$53</definedName>
    <definedName name="TED_DEP_DIRECT_OTHER">#REF!</definedName>
    <definedName name="TED_Income_Statement_Items" localSheetId="1">[43]TED_Manager!$C$56:$C$62</definedName>
    <definedName name="TED_Income_Statement_Items" localSheetId="0">[43]TED_Manager!$C$56:$C$62</definedName>
    <definedName name="TED_Income_Statement_Items">#REF!</definedName>
    <definedName name="TED_Revenue_Items" localSheetId="1">[43]TED_Manager!$C$28:$C$37</definedName>
    <definedName name="TED_Revenue_Items" localSheetId="0">[43]TED_Manager!$C$28:$C$37</definedName>
    <definedName name="TED_Revenue_Items">#REF!</definedName>
    <definedName name="TEData_DS3" localSheetId="1">#REF!:OFFSET(#REF!,0,12+[13]Inputs!$C$7-1)</definedName>
    <definedName name="TEData_DS3" localSheetId="0">#REF!:OFFSET(#REF!,0,12+[13]Inputs!$C$7-1)</definedName>
    <definedName name="TEData_DS3" localSheetId="3">#REF!:OFFSET(#REF!,0,12+#REF!-1)</definedName>
    <definedName name="TEData_DS3" localSheetId="5">#REF!:OFFSET(#REF!,0,12+#REF!-1)</definedName>
    <definedName name="TEData_DS3" localSheetId="4">#REF!:OFFSET(#REF!,0,12+#REF!-1)</definedName>
    <definedName name="TEData_DS3">#REF!:OFFSET(#REF!,0,12+#REF!-1)</definedName>
    <definedName name="TEData_E1" localSheetId="1">#REF!:OFFSET(#REF!,0,12+[13]Inputs!$C$7-1)</definedName>
    <definedName name="TEData_E1" localSheetId="0">#REF!:OFFSET(#REF!,0,12+[13]Inputs!$C$7-1)</definedName>
    <definedName name="TEData_E1" localSheetId="3">#REF!:OFFSET(#REF!,0,12+#REF!-1)</definedName>
    <definedName name="TEData_E1" localSheetId="5">#REF!:OFFSET(#REF!,0,12+#REF!-1)</definedName>
    <definedName name="TEData_E1" localSheetId="4">#REF!:OFFSET(#REF!,0,12+#REF!-1)</definedName>
    <definedName name="TEData_E1">#REF!:OFFSET(#REF!,0,12+#REF!-1)</definedName>
    <definedName name="TEData_E3" localSheetId="1">#REF!:OFFSET(#REF!,0,12+[13]Inputs!$C$7-1)</definedName>
    <definedName name="TEData_E3" localSheetId="0">#REF!:OFFSET(#REF!,0,12+[13]Inputs!$C$7-1)</definedName>
    <definedName name="TEData_E3" localSheetId="3">#REF!:OFFSET(#REF!,0,12+#REF!-1)</definedName>
    <definedName name="TEData_E3" localSheetId="5">#REF!:OFFSET(#REF!,0,12+#REF!-1)</definedName>
    <definedName name="TEData_E3" localSheetId="4">#REF!:OFFSET(#REF!,0,12+#REF!-1)</definedName>
    <definedName name="TEData_E3">#REF!:OFFSET(#REF!,0,12+#REF!-1)</definedName>
    <definedName name="TEData_MonthlyRev" localSheetId="1">#REF!:OFFSET(#REF!,0,12+[13]Inputs!$C$7-1)</definedName>
    <definedName name="TEData_MonthlyRev" localSheetId="0">#REF!:OFFSET(#REF!,0,12+[13]Inputs!$C$7-1)</definedName>
    <definedName name="TEData_MonthlyRev" localSheetId="3">#REF!:OFFSET(#REF!,0,12+#REF!-1)</definedName>
    <definedName name="TEData_MonthlyRev" localSheetId="5">#REF!:OFFSET(#REF!,0,12+#REF!-1)</definedName>
    <definedName name="TEData_MonthlyRev" localSheetId="4">#REF!:OFFSET(#REF!,0,12+#REF!-1)</definedName>
    <definedName name="TEData_MonthlyRev">#REF!:OFFSET(#REF!,0,12+#REF!-1)</definedName>
    <definedName name="TEData_MonthlyTXCapacity" localSheetId="1">#REF!:OFFSET(#REF!,0,12+[13]Inputs!$C$7-1)</definedName>
    <definedName name="TEData_MonthlyTXCapacity" localSheetId="0">#REF!:OFFSET(#REF!,0,12+[13]Inputs!$C$7-1)</definedName>
    <definedName name="TEData_MonthlyTXCapacity" localSheetId="3">#REF!:OFFSET(#REF!,0,12+#REF!-1)</definedName>
    <definedName name="TEData_MonthlyTXCapacity" localSheetId="5">#REF!:OFFSET(#REF!,0,12+#REF!-1)</definedName>
    <definedName name="TEData_MonthlyTXCapacity" localSheetId="4">#REF!:OFFSET(#REF!,0,12+#REF!-1)</definedName>
    <definedName name="TEData_MonthlyTXCapacity">#REF!:OFFSET(#REF!,0,12+#REF!-1)</definedName>
    <definedName name="TEData_STM1" localSheetId="1">#REF!:OFFSET(#REF!,0,12+[13]Inputs!$C$7-1)</definedName>
    <definedName name="TEData_STM1" localSheetId="0">#REF!:OFFSET(#REF!,0,12+[13]Inputs!$C$7-1)</definedName>
    <definedName name="TEData_STM1" localSheetId="3">#REF!:OFFSET(#REF!,0,12+#REF!-1)</definedName>
    <definedName name="TEData_STM1" localSheetId="5">#REF!:OFFSET(#REF!,0,12+#REF!-1)</definedName>
    <definedName name="TEData_STM1" localSheetId="4">#REF!:OFFSET(#REF!,0,12+#REF!-1)</definedName>
    <definedName name="TEData_STM1">#REF!:OFFSET(#REF!,0,12+#REF!-1)</definedName>
    <definedName name="TEData_STM16" localSheetId="1">#REF!:OFFSET(#REF!,0,12+[13]Inputs!$C$7-1)</definedName>
    <definedName name="TEData_STM16" localSheetId="0">#REF!:OFFSET(#REF!,0,12+[13]Inputs!$C$7-1)</definedName>
    <definedName name="TEData_STM16" localSheetId="3">#REF!:OFFSET(#REF!,0,12+#REF!-1)</definedName>
    <definedName name="TEData_STM16" localSheetId="5">#REF!:OFFSET(#REF!,0,12+#REF!-1)</definedName>
    <definedName name="TEData_STM16" localSheetId="4">#REF!:OFFSET(#REF!,0,12+#REF!-1)</definedName>
    <definedName name="TEData_STM16">#REF!:OFFSET(#REF!,0,12+#REF!-1)</definedName>
    <definedName name="TEData_Users" localSheetId="1">#REF!:OFFSET(#REF!,0,12+[13]Inputs!$C$7-1)</definedName>
    <definedName name="TEData_Users" localSheetId="0">#REF!:OFFSET(#REF!,0,12+[13]Inputs!$C$7-1)</definedName>
    <definedName name="TEData_Users" localSheetId="3">#REF!:OFFSET(#REF!,0,12+#REF!-1)</definedName>
    <definedName name="TEData_Users" localSheetId="5">#REF!:OFFSET(#REF!,0,12+#REF!-1)</definedName>
    <definedName name="TEData_Users" localSheetId="4">#REF!:OFFSET(#REF!,0,12+#REF!-1)</definedName>
    <definedName name="TEData_Users">#REF!:OFFSET(#REF!,0,12+#REF!-1)</definedName>
    <definedName name="TEData_YTDCap" localSheetId="1">#REF!:OFFSET(#REF!,0,12+[13]Inputs!$C$7-1)</definedName>
    <definedName name="TEData_YTDCap" localSheetId="0">#REF!:OFFSET(#REF!,0,12+[13]Inputs!$C$7-1)</definedName>
    <definedName name="TEData_YTDCap" localSheetId="3">#REF!:OFFSET(#REF!,0,12+#REF!-1)</definedName>
    <definedName name="TEData_YTDCap" localSheetId="5">#REF!:OFFSET(#REF!,0,12+#REF!-1)</definedName>
    <definedName name="TEData_YTDCap" localSheetId="4">#REF!:OFFSET(#REF!,0,12+#REF!-1)</definedName>
    <definedName name="TEData_YTDCap">#REF!:OFFSET(#REF!,0,12+#REF!-1)</definedName>
    <definedName name="TEData_YTDRev" localSheetId="1">#REF!:OFFSET(#REF!,0,12+[13]Inputs!$C$7-1)</definedName>
    <definedName name="TEData_YTDRev" localSheetId="0">#REF!:OFFSET(#REF!,0,12+[13]Inputs!$C$7-1)</definedName>
    <definedName name="TEData_YTDRev" localSheetId="3">#REF!:OFFSET(#REF!,0,12+#REF!-1)</definedName>
    <definedName name="TEData_YTDRev" localSheetId="5">#REF!:OFFSET(#REF!,0,12+#REF!-1)</definedName>
    <definedName name="TEData_YTDRev" localSheetId="4">#REF!:OFFSET(#REF!,0,12+#REF!-1)</definedName>
    <definedName name="TEData_YTDRev">#REF!:OFFSET(#REF!,0,12+#REF!-1)</definedName>
    <definedName name="TEData_YTDTCap" localSheetId="1">OFFSET(#REF!,0,12+[13]Inputs!$C$7-1)</definedName>
    <definedName name="TEData_YTDTCap" localSheetId="0">OFFSET(#REF!,0,12+[13]Inputs!$C$7-1)</definedName>
    <definedName name="TEData_YTDTCap" localSheetId="3">OFFSET(#REF!,0,12+#REF!-1)</definedName>
    <definedName name="TEData_YTDTCap" localSheetId="5">OFFSET(#REF!,0,12+#REF!-1)</definedName>
    <definedName name="TEData_YTDTCap" localSheetId="4">OFFSET(#REF!,0,12+#REF!-1)</definedName>
    <definedName name="TEData_YTDTCap">OFFSET(#REF!,0,12+#REF!-1)</definedName>
    <definedName name="TEData_YTDTRev" localSheetId="1">OFFSET(#REF!,0,12+[13]Inputs!$C$7-1)</definedName>
    <definedName name="TEData_YTDTRev" localSheetId="0">OFFSET(#REF!,0,12+[13]Inputs!$C$7-1)</definedName>
    <definedName name="TEData_YTDTRev" localSheetId="3">OFFSET(#REF!,0,12+#REF!-1)</definedName>
    <definedName name="TEData_YTDTRev" localSheetId="5">OFFSET(#REF!,0,12+#REF!-1)</definedName>
    <definedName name="TEData_YTDTRev" localSheetId="4">OFFSET(#REF!,0,12+#REF!-1)</definedName>
    <definedName name="TEData_YTDTRev">OFFSET(#REF!,0,12+#REF!-1)</definedName>
    <definedName name="TEData_YTDUsers" localSheetId="1">OFFSET(#REF!,0,12+[13]Inputs!$C$7-1)</definedName>
    <definedName name="TEData_YTDUsers" localSheetId="0">OFFSET(#REF!,0,12+[13]Inputs!$C$7-1)</definedName>
    <definedName name="TEData_YTDUsers" localSheetId="3">OFFSET(#REF!,0,12+#REF!-1)</definedName>
    <definedName name="TEData_YTDUsers" localSheetId="5">OFFSET(#REF!,0,12+#REF!-1)</definedName>
    <definedName name="TEData_YTDUsers" localSheetId="4">OFFSET(#REF!,0,12+#REF!-1)</definedName>
    <definedName name="TEData_YTDUsers">OFFSET(#REF!,0,12+#REF!-1)</definedName>
    <definedName name="temo" localSheetId="1" hidden="1">'[6]表5-2 地区別CO2排出実績'!#REF!</definedName>
    <definedName name="temo" localSheetId="0" hidden="1">'[6]表5-2 地区別CO2排出実績'!#REF!</definedName>
    <definedName name="temo" localSheetId="3" hidden="1">#REF!</definedName>
    <definedName name="temo" localSheetId="5" hidden="1">#REF!</definedName>
    <definedName name="temo" localSheetId="4" hidden="1">#REF!</definedName>
    <definedName name="temo" hidden="1">#REF!</definedName>
    <definedName name="testBep1" localSheetId="3">#REF!</definedName>
    <definedName name="testBep1" localSheetId="5">#REF!</definedName>
    <definedName name="testBep1" localSheetId="4">#REF!</definedName>
    <definedName name="testBep1">#REF!</definedName>
    <definedName name="Total_ActualCap" localSheetId="1">'[13]Mobile TX'!$C$138:OFFSET('[13]Mobile TX'!$C$138,0,12+[13]Inputs!$C$7-1)</definedName>
    <definedName name="Total_ActualCap" localSheetId="0">'[13]Mobile TX'!$C$138:OFFSET('[13]Mobile TX'!$C$138,0,12+[13]Inputs!$C$7-1)</definedName>
    <definedName name="Total_ActualCap">#REF!:OFFSET(#REF!,0,12+#REF!-1)</definedName>
    <definedName name="Total_E1" localSheetId="1">'[13]Mobile TX'!$C$132:OFFSET('[13]Mobile TX'!$C$132,0,12+[13]Inputs!$C$7-1)</definedName>
    <definedName name="Total_E1" localSheetId="0">'[13]Mobile TX'!$C$132:OFFSET('[13]Mobile TX'!$C$132,0,12+[13]Inputs!$C$7-1)</definedName>
    <definedName name="Total_E1">#REF!:OFFSET(#REF!,0,12+#REF!-1)</definedName>
    <definedName name="Total_E3" localSheetId="1">'[13]Mobile TX'!$C$133:OFFSET('[13]Mobile TX'!$C$133,0,12+[13]Inputs!$C$7-1)</definedName>
    <definedName name="Total_E3" localSheetId="0">'[13]Mobile TX'!$C$133:OFFSET('[13]Mobile TX'!$C$133,0,12+[13]Inputs!$C$7-1)</definedName>
    <definedName name="Total_E3">#REF!:OFFSET(#REF!,0,12+#REF!-1)</definedName>
    <definedName name="Total_fixed" localSheetId="1">[21]Breakeven!$F$29</definedName>
    <definedName name="Total_fixed" localSheetId="0">[21]Breakeven!$F$29</definedName>
    <definedName name="Total_fixed">#REF!</definedName>
    <definedName name="Total_Sales" localSheetId="1">[21]Breakeven!$F$9</definedName>
    <definedName name="Total_Sales" localSheetId="0">[21]Breakeven!$F$9</definedName>
    <definedName name="Total_Sales">#REF!</definedName>
    <definedName name="Total_STM1" localSheetId="1">'[13]Mobile TX'!$C$134:OFFSET('[13]Mobile TX'!$C$134,0,12+[13]Inputs!$C$7-1)</definedName>
    <definedName name="Total_STM1" localSheetId="0">'[13]Mobile TX'!$C$134:OFFSET('[13]Mobile TX'!$C$134,0,12+[13]Inputs!$C$7-1)</definedName>
    <definedName name="Total_STM1">#REF!:OFFSET(#REF!,0,12+#REF!-1)</definedName>
    <definedName name="Total_STM16" localSheetId="1">'[13]Mobile TX'!$C$136:OFFSET('[13]Mobile TX'!$C$136,0,12+[13]Inputs!$C$7-1)</definedName>
    <definedName name="Total_STM16" localSheetId="0">'[13]Mobile TX'!$C$136:OFFSET('[13]Mobile TX'!$C$136,0,12+[13]Inputs!$C$7-1)</definedName>
    <definedName name="Total_STM16">#REF!:OFFSET(#REF!,0,12+#REF!-1)</definedName>
    <definedName name="Total_STM4" localSheetId="1">'[13]Mobile TX'!$C$135:OFFSET('[13]Mobile TX'!$C$135,0,12+[13]Inputs!$C$7-1)</definedName>
    <definedName name="Total_STM4" localSheetId="0">'[13]Mobile TX'!$C$135:OFFSET('[13]Mobile TX'!$C$135,0,12+[13]Inputs!$C$7-1)</definedName>
    <definedName name="Total_STM4">#REF!:OFFSET(#REF!,0,12+#REF!-1)</definedName>
    <definedName name="Total_TXMonthes" localSheetId="1">'[13]Mobile TX'!$C$131:OFFSET('[13]Mobile TX'!$C$131,0,12+[13]Inputs!$C$7-1)</definedName>
    <definedName name="Total_TXMonthes" localSheetId="0">'[13]Mobile TX'!$C$131:OFFSET('[13]Mobile TX'!$C$131,0,12+[13]Inputs!$C$7-1)</definedName>
    <definedName name="Total_TXMonthes">#REF!:OFFSET(#REF!,0,12+#REF!-1)</definedName>
    <definedName name="Total_TXTotalRev" localSheetId="1">'[13]Mobile TX'!$C$142:OFFSET('[13]Mobile TX'!$C$142,0,12+[13]Inputs!$C$7-1)</definedName>
    <definedName name="Total_TXTotalRev" localSheetId="0">'[13]Mobile TX'!$C$142:OFFSET('[13]Mobile TX'!$C$142,0,12+[13]Inputs!$C$7-1)</definedName>
    <definedName name="Total_TXTotalRev">#REF!:OFFSET(#REF!,0,12+#REF!-1)</definedName>
    <definedName name="Total_variable" localSheetId="1">[21]Breakeven!$F$15</definedName>
    <definedName name="Total_variable" localSheetId="0">[21]Breakeven!$F$15</definedName>
    <definedName name="Total_variable">#REF!</definedName>
    <definedName name="Total_VSTM1" localSheetId="1">'[13]Mobile TX'!$C$137:OFFSET('[13]Mobile TX'!$C$137,0,12+[13]Inputs!$C$7-1)</definedName>
    <definedName name="Total_VSTM1" localSheetId="0">'[13]Mobile TX'!$C$137:OFFSET('[13]Mobile TX'!$C$137,0,12+[13]Inputs!$C$7-1)</definedName>
    <definedName name="Total_VSTM1">#REF!:OFFSET(#REF!,0,12+#REF!-1)</definedName>
    <definedName name="TRACKING" localSheetId="3">#REF!</definedName>
    <definedName name="TRACKING" localSheetId="5">#REF!</definedName>
    <definedName name="TRACKING" localSheetId="4">#REF!</definedName>
    <definedName name="TRACKING">#REF!</definedName>
    <definedName name="tt" localSheetId="1">[24]TE_Manager!$C$91:$C$98</definedName>
    <definedName name="tt" localSheetId="0">[24]TE_Manager!$C$91:$C$98</definedName>
    <definedName name="tt">#REF!</definedName>
    <definedName name="twe" localSheetId="3">#REF!</definedName>
    <definedName name="twe" localSheetId="5">#REF!</definedName>
    <definedName name="twe" localSheetId="4">#REF!</definedName>
    <definedName name="twe">#REF!</definedName>
    <definedName name="TXT" localSheetId="3">#REF!</definedName>
    <definedName name="TXT" localSheetId="5">#REF!</definedName>
    <definedName name="TXT" localSheetId="4">#REF!</definedName>
    <definedName name="TXT">#REF!</definedName>
    <definedName name="TXTs" localSheetId="1">[15]Parameters!$B$20</definedName>
    <definedName name="TXTs" localSheetId="0">[15]Parameters!$B$20</definedName>
    <definedName name="TXTs">#REF!</definedName>
    <definedName name="Unit_contrib_margin" localSheetId="1">[21]Breakeven!$E$17</definedName>
    <definedName name="Unit_contrib_margin" localSheetId="0">[21]Breakeven!$E$17</definedName>
    <definedName name="Unit_contrib_margin">#REF!</definedName>
    <definedName name="unitMargin" localSheetId="3">#REF!</definedName>
    <definedName name="unitMargin" localSheetId="5">#REF!</definedName>
    <definedName name="unitMargin" localSheetId="4">#REF!</definedName>
    <definedName name="unitMargin">#REF!</definedName>
    <definedName name="unitPrice" localSheetId="3">#REF!</definedName>
    <definedName name="unitPrice" localSheetId="5">#REF!</definedName>
    <definedName name="unitPrice" localSheetId="4">#REF!</definedName>
    <definedName name="unitPrice">#REF!</definedName>
    <definedName name="UnitsLabel" localSheetId="3">#REF!</definedName>
    <definedName name="UnitsLabel" localSheetId="5">#REF!</definedName>
    <definedName name="UnitsLabel" localSheetId="4">#REF!</definedName>
    <definedName name="UnitsLabel">#REF!</definedName>
    <definedName name="UnitsOrDollars" localSheetId="3">#REF!</definedName>
    <definedName name="UnitsOrDollars" localSheetId="5">#REF!</definedName>
    <definedName name="UnitsOrDollars" localSheetId="4">#REF!</definedName>
    <definedName name="UnitsOrDollars">#REF!</definedName>
    <definedName name="v" localSheetId="1">[44]Bal!$B$1:$B$65536</definedName>
    <definedName name="v" localSheetId="0">[44]Bal!$B$1:$B$65536</definedName>
    <definedName name="v">#REF!</definedName>
    <definedName name="Variable_cost_unit" localSheetId="1">[21]Breakeven!$E$14</definedName>
    <definedName name="Variable_cost_unit" localSheetId="0">[21]Breakeven!$E$14</definedName>
    <definedName name="Variable_cost_unit">#REF!</definedName>
    <definedName name="Variable_costs_unit" localSheetId="1">[21]Breakeven!$E$12:$E$13</definedName>
    <definedName name="Variable_costs_unit" localSheetId="0">[21]Breakeven!$E$12:$E$13</definedName>
    <definedName name="Variable_costs_unit">#REF!</definedName>
    <definedName name="Variable_Unit_Cost" localSheetId="1">[21]Breakeven!$E$14</definedName>
    <definedName name="Variable_Unit_Cost" localSheetId="0">[21]Breakeven!$E$14</definedName>
    <definedName name="Variable_Unit_Cost">#REF!</definedName>
    <definedName name="varIndex" localSheetId="3">#REF!</definedName>
    <definedName name="varIndex" localSheetId="5">#REF!</definedName>
    <definedName name="varIndex" localSheetId="4">#REF!</definedName>
    <definedName name="varIndex">#REF!</definedName>
    <definedName name="varIndex2" localSheetId="3">#REF!</definedName>
    <definedName name="varIndex2" localSheetId="5">#REF!</definedName>
    <definedName name="varIndex2" localSheetId="4">#REF!</definedName>
    <definedName name="varIndex2">#REF!</definedName>
    <definedName name="vars" localSheetId="3">#REF!</definedName>
    <definedName name="vars" localSheetId="5">#REF!</definedName>
    <definedName name="vars" localSheetId="4">#REF!</definedName>
    <definedName name="vars">#REF!</definedName>
    <definedName name="varTot" localSheetId="3">#REF!</definedName>
    <definedName name="varTot" localSheetId="5">#REF!</definedName>
    <definedName name="varTot" localSheetId="4">#REF!</definedName>
    <definedName name="varTot">#REF!</definedName>
    <definedName name="VERSIONS" localSheetId="3">#REF!</definedName>
    <definedName name="VERSIONS" localSheetId="5">#REF!</definedName>
    <definedName name="VERSIONS" localSheetId="4">#REF!</definedName>
    <definedName name="VERSIONS">#REF!</definedName>
    <definedName name="Vod_ActualCap" localSheetId="1">'[13]Mobile TX'!$C$10:OFFSET('[13]Mobile TX'!$C$10,0,12+[13]Inputs!$C$7-1)</definedName>
    <definedName name="Vod_ActualCap" localSheetId="0">'[13]Mobile TX'!$C$10:OFFSET('[13]Mobile TX'!$C$10,0,12+[13]Inputs!$C$7-1)</definedName>
    <definedName name="Vod_ActualCap">#REF!:OFFSET(#REF!,0,12+#REF!-1)</definedName>
    <definedName name="Vod_Area" localSheetId="1">'[13]Co-Location Revenue'!$B$28:OFFSET('[13]Co-Location Revenue'!$B$28,0,12+[13]Inputs!$C$7-1)</definedName>
    <definedName name="Vod_Area" localSheetId="0">'[13]Co-Location Revenue'!$B$28:OFFSET('[13]Co-Location Revenue'!$B$28,0,12+[13]Inputs!$C$7-1)</definedName>
    <definedName name="Vod_Area">#REF!:OFFSET(#REF!,0,12+#REF!-1)</definedName>
    <definedName name="Vod_AreaRev" localSheetId="1">SUM('[13]Co-Location Revenue'!$N$28:OFFSET('[13]Co-Location Revenue'!$NB$28,0,[13]Inputs!$C$7-1))</definedName>
    <definedName name="Vod_AreaRev" localSheetId="0">SUM('[13]Co-Location Revenue'!$N$28:OFFSET('[13]Co-Location Revenue'!$NB$28,0,[13]Inputs!$C$7-1))</definedName>
    <definedName name="Vod_AreaRev">SUM(#REF!:OFFSET(#REF!,0,#REF!-1))</definedName>
    <definedName name="Vod_E1" localSheetId="1">'[13]Mobile TX'!$C$3:OFFSET('[13]Mobile TX'!$C$3,0,12+[13]Inputs!$C$7-1)</definedName>
    <definedName name="Vod_E1" localSheetId="0">'[13]Mobile TX'!$C$3:OFFSET('[13]Mobile TX'!$C$3,0,12+[13]Inputs!$C$7-1)</definedName>
    <definedName name="Vod_E1">#REF!:OFFSET(#REF!,0,12+#REF!-1)</definedName>
    <definedName name="Vod_E3" localSheetId="1">'[13]Mobile TX'!$C$4:OFFSET('[13]Mobile TX'!$C$4,0,12+[13]Inputs!$C$7-1)</definedName>
    <definedName name="Vod_E3" localSheetId="0">'[13]Mobile TX'!$C$4:OFFSET('[13]Mobile TX'!$C$4,0,12+[13]Inputs!$C$7-1)</definedName>
    <definedName name="Vod_E3">#REF!:OFFSET(#REF!,0,12+#REF!-1)</definedName>
    <definedName name="Vod_Elec" localSheetId="1">'[13]Co-Location Revenue'!$B$30:OFFSET('[13]Co-Location Revenue'!$B$30,0,12+[13]Inputs!$C$7-1)</definedName>
    <definedName name="Vod_Elec" localSheetId="0">'[13]Co-Location Revenue'!$B$30:OFFSET('[13]Co-Location Revenue'!$B$30,0,12+[13]Inputs!$C$7-1)</definedName>
    <definedName name="Vod_Elec">#REF!:OFFSET(#REF!,0,12+#REF!-1)</definedName>
    <definedName name="Vod_ElecRev" localSheetId="1">SUM('[13]Co-Location Revenue'!$N$30:OFFSET('[13]Co-Location Revenue'!$N$30,0,[13]Inputs!$C$7-1))</definedName>
    <definedName name="Vod_ElecRev" localSheetId="0">SUM('[13]Co-Location Revenue'!$N$30:OFFSET('[13]Co-Location Revenue'!$N$30,0,[13]Inputs!$C$7-1))</definedName>
    <definedName name="Vod_ElecRev">SUM(#REF!:OFFSET(#REF!,0,#REF!-1))</definedName>
    <definedName name="Vod_Monthes" localSheetId="1">'[13]Co-Location Revenue'!$B$26:OFFSET('[13]Co-Location Revenue'!$B$27,0,12+[13]Inputs!$C$7-1)</definedName>
    <definedName name="Vod_Monthes" localSheetId="0">'[13]Co-Location Revenue'!$B$26:OFFSET('[13]Co-Location Revenue'!$B$27,0,12+[13]Inputs!$C$7-1)</definedName>
    <definedName name="Vod_Monthes">#REF!:OFFSET(#REF!,0,12+#REF!-1)</definedName>
    <definedName name="vod_MonthlyCoRev" localSheetId="1">'[13]Mobile TX'!$C$15:OFFSET('[13]Mobile TX'!$C$15,0,12+[13]Inputs!$C$7-1)</definedName>
    <definedName name="vod_MonthlyCoRev" localSheetId="0">'[13]Mobile TX'!$C$15:OFFSET('[13]Mobile TX'!$C$15,0,12+[13]Inputs!$C$7-1)</definedName>
    <definedName name="vod_MonthlyCoRev">#REF!:OFFSET(#REF!,0,12+#REF!-1)</definedName>
    <definedName name="vod_MonthlyTCapacity" localSheetId="1">'[13]Mobile TX'!$C$11:OFFSET('[13]Mobile TX'!$C$11,0,12+[13]Inputs!$C$7-1)</definedName>
    <definedName name="vod_MonthlyTCapacity" localSheetId="0">'[13]Mobile TX'!$C$11:OFFSET('[13]Mobile TX'!$C$11,0,12+[13]Inputs!$C$7-1)</definedName>
    <definedName name="vod_MonthlyTCapacity">#REF!:OFFSET(#REF!,0,12+#REF!-1)</definedName>
    <definedName name="vod_MonthlyTRev" localSheetId="1">'[13]Mobile TX'!$C$17:OFFSET('[13]Mobile TX'!$C$17,0,12+[13]Inputs!$C$7-1)</definedName>
    <definedName name="vod_MonthlyTRev" localSheetId="0">'[13]Mobile TX'!$C$17:OFFSET('[13]Mobile TX'!$C$17,0,12+[13]Inputs!$C$7-1)</definedName>
    <definedName name="vod_MonthlyTRev">#REF!:OFFSET(#REF!,0,12+#REF!-1)</definedName>
    <definedName name="vod_MonthlyTXRev" localSheetId="1">'[13]Mobile TX'!$C$13:OFFSET('[13]Mobile TX'!$C$13,0,12+[13]Inputs!$C$7-1)</definedName>
    <definedName name="vod_MonthlyTXRev" localSheetId="0">'[13]Mobile TX'!$C$13:OFFSET('[13]Mobile TX'!$C$13,0,12+[13]Inputs!$C$7-1)</definedName>
    <definedName name="vod_MonthlyTXRev">#REF!:OFFSET(#REF!,0,12+#REF!-1)</definedName>
    <definedName name="Vod_STM1" localSheetId="1">'[13]Mobile TX'!$C$5:OFFSET('[13]Mobile TX'!$C$5,0,12+[13]Inputs!$C$7-1)</definedName>
    <definedName name="Vod_STM1" localSheetId="0">'[13]Mobile TX'!$C$5:OFFSET('[13]Mobile TX'!$C$5,0,12+[13]Inputs!$C$7-1)</definedName>
    <definedName name="Vod_STM1">#REF!:OFFSET(#REF!,0,12+#REF!-1)</definedName>
    <definedName name="Vod_STM16" localSheetId="1">'[13]Mobile TX'!$C$7:OFFSET('[13]Mobile TX'!$C$7,0,12+[13]Inputs!$C$7-1)</definedName>
    <definedName name="Vod_STM16" localSheetId="0">'[13]Mobile TX'!$C$7:OFFSET('[13]Mobile TX'!$C$7,0,12+[13]Inputs!$C$7-1)</definedName>
    <definedName name="Vod_STM16">#REF!:OFFSET(#REF!,0,12+#REF!-1)</definedName>
    <definedName name="Vod_STM4" localSheetId="1">'[13]Mobile TX'!$C$6:OFFSET('[13]Mobile TX'!$C$6,0,12+[13]Inputs!$C$7-1)</definedName>
    <definedName name="Vod_STM4" localSheetId="0">'[13]Mobile TX'!$C$6:OFFSET('[13]Mobile TX'!$C$6,0,12+[13]Inputs!$C$7-1)</definedName>
    <definedName name="Vod_STM4">#REF!:OFFSET(#REF!,0,12+#REF!-1)</definedName>
    <definedName name="Vod_TandDRev" localSheetId="1">SUM('[13]Co-Location Revenue'!$N$29:OFFSET('[13]Co-Location Revenue'!$N$29,0,[13]Inputs!$C$7-1))</definedName>
    <definedName name="Vod_TandDRev" localSheetId="0">SUM('[13]Co-Location Revenue'!$N$29:OFFSET('[13]Co-Location Revenue'!$N$29,0,[13]Inputs!$C$7-1))</definedName>
    <definedName name="Vod_TandDRev">SUM(#REF!:OFFSET(#REF!,0,#REF!-1))</definedName>
    <definedName name="Vod_TotalArea" localSheetId="1">OFFSET('[13]Co-Location Capacities'!$B$37,0,12+[13]Inputs!$C$7-1)</definedName>
    <definedName name="Vod_TotalArea" localSheetId="0">OFFSET('[13]Co-Location Capacities'!$B$37,0,12+[13]Inputs!$C$7-1)</definedName>
    <definedName name="Vod_TotalArea">OFFSET(#REF!,0,12+#REF!-1)</definedName>
    <definedName name="Vod_TotalElec" localSheetId="1">OFFSET('[13]Co-Location Capacities'!$B$32,0,12+[13]Inputs!$C$7-1)</definedName>
    <definedName name="Vod_TotalElec" localSheetId="0">OFFSET('[13]Co-Location Capacities'!$B$32,0,12+[13]Inputs!$C$7-1)</definedName>
    <definedName name="Vod_TotalElec">OFFSET(#REF!,0,12+#REF!-1)</definedName>
    <definedName name="Vod_TotalRev" localSheetId="1">'[13]Co-Location Revenue'!$B$31:OFFSET('[13]Co-Location Revenue'!$B$31,0,12+[13]Inputs!$C$7-1)</definedName>
    <definedName name="Vod_TotalRev" localSheetId="0">'[13]Co-Location Revenue'!$B$31:OFFSET('[13]Co-Location Revenue'!$B$31,0,12+[13]Inputs!$C$7-1)</definedName>
    <definedName name="Vod_TotalRev">#REF!:OFFSET(#REF!,0,12+#REF!-1)</definedName>
    <definedName name="Vod_TotalTandD" localSheetId="1">OFFSET('[13]Co-Location Capacities'!$B$44,0,12+[13]Inputs!$C$7-1)</definedName>
    <definedName name="Vod_TotalTandD" localSheetId="0">OFFSET('[13]Co-Location Capacities'!$B$44,0,12+[13]Inputs!$C$7-1)</definedName>
    <definedName name="Vod_TotalTandD">OFFSET(#REF!,0,12+#REF!-1)</definedName>
    <definedName name="Vod_TowerDishes" localSheetId="1">'[13]Co-Location Revenue'!$B$29:OFFSET('[13]Co-Location Revenue'!$B$29,0,12+[13]Inputs!$C$7-1)</definedName>
    <definedName name="Vod_TowerDishes" localSheetId="0">'[13]Co-Location Revenue'!$B$29:OFFSET('[13]Co-Location Revenue'!$B$29,0,12+[13]Inputs!$C$7-1)</definedName>
    <definedName name="Vod_TowerDishes">#REF!:OFFSET(#REF!,0,12+#REF!-1)</definedName>
    <definedName name="Vod_TXMonthes" localSheetId="1">'[13]Mobile TX'!$C$2:OFFSET('[13]Mobile TX'!$C$2,0,12+[13]Inputs!$C$7-1)</definedName>
    <definedName name="Vod_TXMonthes" localSheetId="0">'[13]Mobile TX'!$C$2:OFFSET('[13]Mobile TX'!$C$2,0,12+[13]Inputs!$C$7-1)</definedName>
    <definedName name="Vod_TXMonthes">#REF!:OFFSET(#REF!,0,12+#REF!-1)</definedName>
    <definedName name="Vod_VSTM1" localSheetId="1">'[13]Mobile TX'!$C$8:OFFSET('[13]Mobile TX'!$C$8,0,12+[13]Inputs!$C$7-1)</definedName>
    <definedName name="Vod_VSTM1" localSheetId="0">'[13]Mobile TX'!$C$8:OFFSET('[13]Mobile TX'!$C$8,0,12+[13]Inputs!$C$7-1)</definedName>
    <definedName name="Vod_VSTM1">#REF!:OFFSET(#REF!,0,12+#REF!-1)</definedName>
    <definedName name="VOD_YTDCap" localSheetId="1">OFFSET('[13]Mobile TX'!$C$10,0,12+[13]Inputs!$C$7-1)</definedName>
    <definedName name="VOD_YTDCap" localSheetId="0">OFFSET('[13]Mobile TX'!$C$10,0,12+[13]Inputs!$C$7-1)</definedName>
    <definedName name="VOD_YTDCap">OFFSET(#REF!,0,12+#REF!-1)</definedName>
    <definedName name="Vod_YTDTotalRev" localSheetId="1">OFFSET('[13]Mobile TX'!$C$18,0,12+[13]Inputs!$C$7-1)</definedName>
    <definedName name="Vod_YTDTotalRev" localSheetId="0">OFFSET('[13]Mobile TX'!$C$18,0,12+[13]Inputs!$C$7-1)</definedName>
    <definedName name="Vod_YTDTotalRev">OFFSET(#REF!,0,12+#REF!-1)</definedName>
    <definedName name="Vod_YTDTxRev" localSheetId="1">OFFSET('[13]Mobile TX'!$C$14,0,12+[13]Inputs!$C$7-1)</definedName>
    <definedName name="Vod_YTDTxRev" localSheetId="0">OFFSET('[13]Mobile TX'!$C$14,0,12+[13]Inputs!$C$7-1)</definedName>
    <definedName name="Vod_YTDTxRev">OFFSET(#REF!,0,12+#REF!-1)</definedName>
    <definedName name="vvv" localSheetId="1">#REF!</definedName>
    <definedName name="vvv">#REF!</definedName>
    <definedName name="ww" localSheetId="1">[24]TE_Manager!$C$101:$C$122</definedName>
    <definedName name="ww" localSheetId="0">[24]TE_Manager!$C$101:$C$122</definedName>
    <definedName name="ww">#REF!</definedName>
    <definedName name="xx" localSheetId="3">#REF!</definedName>
    <definedName name="xx" localSheetId="5">#REF!</definedName>
    <definedName name="xx" localSheetId="4">#REF!</definedName>
    <definedName name="xx">#REF!</definedName>
    <definedName name="Yalla_E1" localSheetId="1">#REF!:OFFSET(#REF!,0,12+[13]Inputs!$C$7-1)</definedName>
    <definedName name="Yalla_E1" localSheetId="0">#REF!:OFFSET(#REF!,0,12+[13]Inputs!$C$7-1)</definedName>
    <definedName name="Yalla_E1" localSheetId="3">#REF!:OFFSET(#REF!,0,12+#REF!-1)</definedName>
    <definedName name="Yalla_E1" localSheetId="5">#REF!:OFFSET(#REF!,0,12+#REF!-1)</definedName>
    <definedName name="Yalla_E1" localSheetId="4">#REF!:OFFSET(#REF!,0,12+#REF!-1)</definedName>
    <definedName name="Yalla_E1">#REF!:OFFSET(#REF!,0,12+#REF!-1)</definedName>
    <definedName name="Yalla_E3" localSheetId="1">#REF!:OFFSET(#REF!,0,12+[13]Inputs!$C$7-1)</definedName>
    <definedName name="Yalla_E3" localSheetId="0">#REF!:OFFSET(#REF!,0,12+[13]Inputs!$C$7-1)</definedName>
    <definedName name="Yalla_E3" localSheetId="3">#REF!:OFFSET(#REF!,0,12+#REF!-1)</definedName>
    <definedName name="Yalla_E3" localSheetId="5">#REF!:OFFSET(#REF!,0,12+#REF!-1)</definedName>
    <definedName name="Yalla_E3" localSheetId="4">#REF!:OFFSET(#REF!,0,12+#REF!-1)</definedName>
    <definedName name="Yalla_E3">#REF!:OFFSET(#REF!,0,12+#REF!-1)</definedName>
    <definedName name="Yalla_MonthlyTXCapacity" localSheetId="1">#REF!:OFFSET(#REF!,0,12+[13]Inputs!$C$7-1)</definedName>
    <definedName name="Yalla_MonthlyTXCapacity" localSheetId="0">#REF!:OFFSET(#REF!,0,12+[13]Inputs!$C$7-1)</definedName>
    <definedName name="Yalla_MonthlyTXCapacity" localSheetId="3">#REF!:OFFSET(#REF!,0,12+#REF!-1)</definedName>
    <definedName name="Yalla_MonthlyTXCapacity" localSheetId="5">#REF!:OFFSET(#REF!,0,12+#REF!-1)</definedName>
    <definedName name="Yalla_MonthlyTXCapacity" localSheetId="4">#REF!:OFFSET(#REF!,0,12+#REF!-1)</definedName>
    <definedName name="Yalla_MonthlyTXCapacity">#REF!:OFFSET(#REF!,0,12+#REF!-1)</definedName>
    <definedName name="Yalla_MonthlyTXRev" localSheetId="1">#REF!:OFFSET(#REF!,0,12+[13]Inputs!$C$7-1)</definedName>
    <definedName name="Yalla_MonthlyTXRev" localSheetId="0">#REF!:OFFSET(#REF!,0,12+[13]Inputs!$C$7-1)</definedName>
    <definedName name="Yalla_MonthlyTXRev" localSheetId="3">#REF!:OFFSET(#REF!,0,12+#REF!-1)</definedName>
    <definedName name="Yalla_MonthlyTXRev" localSheetId="5">#REF!:OFFSET(#REF!,0,12+#REF!-1)</definedName>
    <definedName name="Yalla_MonthlyTXRev" localSheetId="4">#REF!:OFFSET(#REF!,0,12+#REF!-1)</definedName>
    <definedName name="Yalla_MonthlyTXRev">#REF!:OFFSET(#REF!,0,12+#REF!-1)</definedName>
    <definedName name="Yalla_YTDCapacity" localSheetId="1">#REF!:OFFSET(#REF!,0,12+[13]Inputs!$C$7-1)</definedName>
    <definedName name="Yalla_YTDCapacity" localSheetId="0">#REF!:OFFSET(#REF!,0,12+[13]Inputs!$C$7-1)</definedName>
    <definedName name="Yalla_YTDCapacity" localSheetId="3">#REF!:OFFSET(#REF!,0,12+#REF!-1)</definedName>
    <definedName name="Yalla_YTDCapacity" localSheetId="5">#REF!:OFFSET(#REF!,0,12+#REF!-1)</definedName>
    <definedName name="Yalla_YTDCapacity" localSheetId="4">#REF!:OFFSET(#REF!,0,12+#REF!-1)</definedName>
    <definedName name="Yalla_YTDCapacity">#REF!:OFFSET(#REF!,0,12+#REF!-1)</definedName>
    <definedName name="Yalla_YTDRev" localSheetId="1">#REF!:OFFSET(#REF!,0,12+[13]Inputs!$C$7-1)</definedName>
    <definedName name="Yalla_YTDRev" localSheetId="0">#REF!:OFFSET(#REF!,0,12+[13]Inputs!$C$7-1)</definedName>
    <definedName name="Yalla_YTDRev" localSheetId="3">#REF!:OFFSET(#REF!,0,12+#REF!-1)</definedName>
    <definedName name="Yalla_YTDRev" localSheetId="5">#REF!:OFFSET(#REF!,0,12+#REF!-1)</definedName>
    <definedName name="Yalla_YTDRev" localSheetId="4">#REF!:OFFSET(#REF!,0,12+#REF!-1)</definedName>
    <definedName name="Yalla_YTDRev">#REF!:OFFSET(#REF!,0,12+#REF!-1)</definedName>
    <definedName name="Yalla_YTDTCap" localSheetId="1">OFFSET(#REF!,0,12+[13]Inputs!$C$7-1)</definedName>
    <definedName name="Yalla_YTDTCap" localSheetId="0">OFFSET(#REF!,0,12+[13]Inputs!$C$7-1)</definedName>
    <definedName name="Yalla_YTDTCap" localSheetId="3">OFFSET(#REF!,0,12+#REF!-1)</definedName>
    <definedName name="Yalla_YTDTCap" localSheetId="5">OFFSET(#REF!,0,12+#REF!-1)</definedName>
    <definedName name="Yalla_YTDTCap" localSheetId="4">OFFSET(#REF!,0,12+#REF!-1)</definedName>
    <definedName name="Yalla_YTDTCap">OFFSET(#REF!,0,12+#REF!-1)</definedName>
    <definedName name="Yalla_YTDTRev" localSheetId="1">OFFSET(#REF!,0,12+[13]Inputs!$C$7-1)</definedName>
    <definedName name="Yalla_YTDTRev" localSheetId="0">OFFSET(#REF!,0,12+[13]Inputs!$C$7-1)</definedName>
    <definedName name="Yalla_YTDTRev" localSheetId="3">OFFSET(#REF!,0,12+#REF!-1)</definedName>
    <definedName name="Yalla_YTDTRev" localSheetId="5">OFFSET(#REF!,0,12+#REF!-1)</definedName>
    <definedName name="Yalla_YTDTRev" localSheetId="4">OFFSET(#REF!,0,12+#REF!-1)</definedName>
    <definedName name="Yalla_YTDTRev">OFFSET(#REF!,0,12+#REF!-1)</definedName>
    <definedName name="Yalla_YTDusers" localSheetId="1">OFFSET(#REF!,0,12+[13]Inputs!$C$7-1)</definedName>
    <definedName name="Yalla_YTDusers" localSheetId="0">OFFSET(#REF!,0,12+[13]Inputs!$C$7-1)</definedName>
    <definedName name="Yalla_YTDusers" localSheetId="3">OFFSET(#REF!,0,12+#REF!-1)</definedName>
    <definedName name="Yalla_YTDusers" localSheetId="5">OFFSET(#REF!,0,12+#REF!-1)</definedName>
    <definedName name="Yalla_YTDusers" localSheetId="4">OFFSET(#REF!,0,12+#REF!-1)</definedName>
    <definedName name="Yalla_YTDusers">OFFSET(#REF!,0,12+#REF!-1)</definedName>
    <definedName name="yeyeywy" localSheetId="3">#REF!</definedName>
    <definedName name="yeyeywy" localSheetId="5">#REF!</definedName>
    <definedName name="yeyeywy" localSheetId="4">#REF!</definedName>
    <definedName name="yeyeywy">#REF!</definedName>
    <definedName name="yyeyweu" localSheetId="3">#REF!</definedName>
    <definedName name="yyeyweu" localSheetId="5">#REF!</definedName>
    <definedName name="yyeyweu" localSheetId="4">#REF!</definedName>
    <definedName name="yyeyweu">#REF!</definedName>
    <definedName name="ZoomFactor">100</definedName>
    <definedName name="セレクト">"ボタン 22"</definedName>
    <definedName name="الأصول." localSheetId="1">'[45]ميزان مراجعةمجمع بعد الحذف'!#REF!</definedName>
    <definedName name="الأصول." localSheetId="0">'[45]ميزان مراجعةمجمع بعد الحذف'!#REF!</definedName>
    <definedName name="الأصول." localSheetId="3">#REF!</definedName>
    <definedName name="الأصول." localSheetId="5">#REF!</definedName>
    <definedName name="الأصول." localSheetId="4">#REF!</definedName>
    <definedName name="الأصول.">#REF!</definedName>
    <definedName name="الإيرادات" localSheetId="1">'[45]ميزان مراجعةمجمع بعد الحذف'!#REF!</definedName>
    <definedName name="الإيرادات" localSheetId="0">'[45]ميزان مراجعةمجمع بعد الحذف'!#REF!</definedName>
    <definedName name="الإيرادات" localSheetId="3">#REF!</definedName>
    <definedName name="الإيرادات" localSheetId="5">#REF!</definedName>
    <definedName name="الإيرادات" localSheetId="4">#REF!</definedName>
    <definedName name="الإيرادات">#REF!</definedName>
    <definedName name="التغير" localSheetId="1">[46]discoverer!#REF!</definedName>
    <definedName name="التغير" localSheetId="0">[46]discoverer!#REF!</definedName>
    <definedName name="التغير" localSheetId="3">#REF!</definedName>
    <definedName name="التغير" localSheetId="5">#REF!</definedName>
    <definedName name="التغير" localSheetId="4">#REF!</definedName>
    <definedName name="التغير">#REF!</definedName>
    <definedName name="الخصوم" localSheetId="1">'[45]ميزان مراجعةمجمع بعد الحذف'!#REF!</definedName>
    <definedName name="الخصوم" localSheetId="0">'[45]ميزان مراجعةمجمع بعد الحذف'!#REF!</definedName>
    <definedName name="الخصوم" localSheetId="3">#REF!</definedName>
    <definedName name="الخصوم" localSheetId="5">#REF!</definedName>
    <definedName name="الخصوم" localSheetId="4">#REF!</definedName>
    <definedName name="الخصوم">#REF!</definedName>
    <definedName name="المصروفات" localSheetId="1">'[45]ميزان مراجعةمجمع بعد الحذف'!#REF!</definedName>
    <definedName name="المصروفات" localSheetId="0">'[45]ميزان مراجعةمجمع بعد الحذف'!#REF!</definedName>
    <definedName name="المصروفات" localSheetId="3">#REF!</definedName>
    <definedName name="المصروفات" localSheetId="5">#REF!</definedName>
    <definedName name="المصروفات" localSheetId="4">#REF!</definedName>
    <definedName name="المصروفات">#REF!</definedName>
    <definedName name="انلا" localSheetId="1">'[27]موازنـــة خطوط'!$A$20:$E$36</definedName>
    <definedName name="انلا" localSheetId="0">'[27]موازنـــة خطوط'!$A$20:$E$36</definedName>
    <definedName name="انلا">#REF!</definedName>
    <definedName name="ميزان" localSheetId="1">'[45]ميزان مراجعةمجمع بعد الحذف'!#REF!</definedName>
    <definedName name="ميزان" localSheetId="0">'[45]ميزان مراجعةمجمع بعد الحذف'!#REF!</definedName>
    <definedName name="ميزان" localSheetId="3">#REF!</definedName>
    <definedName name="ميزان" localSheetId="5">#REF!</definedName>
    <definedName name="ميزان" localSheetId="4">#REF!</definedName>
    <definedName name="ميزان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V30" i="4" l="1"/>
  <c r="AU30" i="4"/>
  <c r="AT30" i="4"/>
  <c r="AS30" i="4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Mohamed Shaheen</author>
  </authors>
  <commentList>
    <comment ref="A15" authorId="0" shapeId="0" xr:uid="{3C511BF0-3935-485A-9247-B03CAB3FA488}">
      <text>
        <r>
          <rPr>
            <b/>
            <sz val="9"/>
            <color indexed="81"/>
            <rFont val="Tahoma"/>
            <family val="2"/>
          </rPr>
          <t>Telecom egypt
According to the reclassification in Q1 2024 we categorize it 5 years ago</t>
        </r>
        <r>
          <rPr>
            <sz val="9"/>
            <color indexed="81"/>
            <rFont val="Tahoma"/>
            <family val="2"/>
          </rPr>
          <t xml:space="preserve">
</t>
        </r>
      </text>
    </comment>
    <comment ref="A19" authorId="0" shapeId="0" xr:uid="{96193351-75BE-40BA-B5CA-55ADCB729F16}">
      <text>
        <r>
          <rPr>
            <b/>
            <sz val="9"/>
            <color indexed="81"/>
            <rFont val="Tahoma"/>
            <family val="2"/>
          </rPr>
          <t>Telecom Egypt</t>
        </r>
        <r>
          <rPr>
            <sz val="9"/>
            <color indexed="81"/>
            <rFont val="Tahoma"/>
            <family val="2"/>
          </rPr>
          <t xml:space="preserve">
According to the reclassification in Q1 2024 we categorize it 5 years ago</t>
        </r>
      </text>
    </comment>
  </commentList>
</comments>
</file>

<file path=xl/sharedStrings.xml><?xml version="1.0" encoding="utf-8"?>
<sst xmlns="http://schemas.openxmlformats.org/spreadsheetml/2006/main" count="337" uniqueCount="199">
  <si>
    <t>Vodafone Highlights</t>
  </si>
  <si>
    <t>Q1</t>
  </si>
  <si>
    <t>Q2</t>
  </si>
  <si>
    <t>Q3</t>
  </si>
  <si>
    <t>Q4</t>
  </si>
  <si>
    <t>Customers</t>
  </si>
  <si>
    <t>Postpaid %</t>
  </si>
  <si>
    <t>Blended ARPU</t>
  </si>
  <si>
    <t>Prepaid</t>
  </si>
  <si>
    <t>Postpaid</t>
  </si>
  <si>
    <t>Service revenue</t>
  </si>
  <si>
    <t>Operating profit</t>
  </si>
  <si>
    <t>REVENUE BREAKDOWN</t>
  </si>
  <si>
    <t>(In EGP 000's)</t>
  </si>
  <si>
    <t>FY</t>
  </si>
  <si>
    <t>RETAIL SERVICES</t>
  </si>
  <si>
    <t xml:space="preserve">Home &amp; Consumer </t>
  </si>
  <si>
    <t xml:space="preserve"> Voice</t>
  </si>
  <si>
    <t>Data</t>
  </si>
  <si>
    <t>Enterprise Solutions (ES)</t>
  </si>
  <si>
    <t>Other</t>
  </si>
  <si>
    <t>Total Retail Revenue</t>
  </si>
  <si>
    <t>WHOLESALE SERVICES</t>
  </si>
  <si>
    <t>Infrastructure -Transmission</t>
  </si>
  <si>
    <t>Transit</t>
  </si>
  <si>
    <t>International Customers &amp; Networks (IC&amp;N)</t>
  </si>
  <si>
    <t>Cable Projects</t>
  </si>
  <si>
    <t>Capacity Sales</t>
  </si>
  <si>
    <t xml:space="preserve"> International Customer Support</t>
  </si>
  <si>
    <t>Total wholesale Revenue</t>
  </si>
  <si>
    <t>Total Business Unit Revenues</t>
  </si>
  <si>
    <t xml:space="preserve"> Operational KPIs</t>
  </si>
  <si>
    <t>Fixed - Voice Customers</t>
  </si>
  <si>
    <t xml:space="preserve"> Fixed Voice ARPU </t>
  </si>
  <si>
    <t>Fixed - Data Customers</t>
  </si>
  <si>
    <t xml:space="preserve"> ADSL ARPU </t>
  </si>
  <si>
    <t>Fixed - Voice  Customers</t>
  </si>
  <si>
    <t>Fixed - Data  Customers</t>
  </si>
  <si>
    <t>Mobile</t>
  </si>
  <si>
    <t xml:space="preserve">International Incoming Minutes </t>
  </si>
  <si>
    <t xml:space="preserve"> Exchange rate USD to EGP </t>
  </si>
  <si>
    <t>Average of period</t>
  </si>
  <si>
    <t xml:space="preserve">End of period </t>
  </si>
  <si>
    <t>Operational Analysis</t>
  </si>
  <si>
    <t>(In EGP mn)</t>
  </si>
  <si>
    <t xml:space="preserve">Q1 </t>
  </si>
  <si>
    <t>H1</t>
  </si>
  <si>
    <t>9M</t>
  </si>
  <si>
    <t xml:space="preserve">FY </t>
  </si>
  <si>
    <t>Revenue</t>
  </si>
  <si>
    <t>Calls Cost</t>
  </si>
  <si>
    <t xml:space="preserve"> EBITDA  </t>
  </si>
  <si>
    <t>Margin</t>
  </si>
  <si>
    <t>Depreciation</t>
  </si>
  <si>
    <t>Amortization</t>
  </si>
  <si>
    <t xml:space="preserve">Operating profit </t>
  </si>
  <si>
    <t>Condensed Consolidated Statement of income</t>
  </si>
  <si>
    <t>Operating revenues</t>
  </si>
  <si>
    <t>Operating costs</t>
  </si>
  <si>
    <t>Gross profit</t>
  </si>
  <si>
    <t>Selling and distribution expenses</t>
  </si>
  <si>
    <t>General and administrative expenses</t>
  </si>
  <si>
    <t>Finance income</t>
  </si>
  <si>
    <t>Finance cost</t>
  </si>
  <si>
    <t>Total income tax</t>
  </si>
  <si>
    <t xml:space="preserve"> profit attributable to:</t>
  </si>
  <si>
    <t>Shareholders of the company</t>
  </si>
  <si>
    <t xml:space="preserve">Non-controlling interest </t>
  </si>
  <si>
    <t xml:space="preserve">Net profit for the period </t>
  </si>
  <si>
    <t>Basic and diluted earning per share for the period ( L.E./Share)</t>
  </si>
  <si>
    <t>Condensed consolidated statement of financialposition</t>
  </si>
  <si>
    <t>Assets</t>
  </si>
  <si>
    <t>Non current assets</t>
  </si>
  <si>
    <t>Fixed assets and projects under construction</t>
  </si>
  <si>
    <t>Intangible assets (Licenses and frequencies )</t>
  </si>
  <si>
    <t>Right of use assets ( lease contracts )</t>
  </si>
  <si>
    <t>Projects under construction</t>
  </si>
  <si>
    <t>Debtors and other debit balances</t>
  </si>
  <si>
    <t xml:space="preserve">Usufruct assets </t>
  </si>
  <si>
    <t>Deferred tax assets</t>
  </si>
  <si>
    <t>Current assets</t>
  </si>
  <si>
    <t>Inventories</t>
  </si>
  <si>
    <t>Trade and notes receivable</t>
  </si>
  <si>
    <t xml:space="preserve">Current income tax </t>
  </si>
  <si>
    <t>Debit accounts to associate</t>
  </si>
  <si>
    <t>Financial assets at amortized cost ( treasury bills)</t>
  </si>
  <si>
    <t>Cash and cash equivalents</t>
  </si>
  <si>
    <t>Total current assets</t>
  </si>
  <si>
    <t>Total assets</t>
  </si>
  <si>
    <t>Equity and long term liabilities</t>
  </si>
  <si>
    <t>Equity</t>
  </si>
  <si>
    <t>Capital</t>
  </si>
  <si>
    <t>Reserves</t>
  </si>
  <si>
    <t>Retained earnings</t>
  </si>
  <si>
    <t>Interim dividends</t>
  </si>
  <si>
    <t>Foreign entities translation reserve</t>
  </si>
  <si>
    <t xml:space="preserve">Non - controlling interest </t>
  </si>
  <si>
    <t>Total Equity</t>
  </si>
  <si>
    <t>Non current liabilities</t>
  </si>
  <si>
    <t>Creditors and other credit balances</t>
  </si>
  <si>
    <t>Lease obligations</t>
  </si>
  <si>
    <t>Deferred tax liabilities</t>
  </si>
  <si>
    <t>Current liabilities</t>
  </si>
  <si>
    <t xml:space="preserve"> Short term Loans and credit facilities</t>
  </si>
  <si>
    <t>Accrued income tax</t>
  </si>
  <si>
    <t>Provisions</t>
  </si>
  <si>
    <t>Total Liabilities</t>
  </si>
  <si>
    <t>Condensed Consolidated Statement of Cash Flows</t>
  </si>
  <si>
    <t>Cash flows from operating activities:-</t>
  </si>
  <si>
    <t>Value added tax collected from customers</t>
  </si>
  <si>
    <t>Deposits collected from customers</t>
  </si>
  <si>
    <t xml:space="preserve">Cash paid to suppliers </t>
  </si>
  <si>
    <t>Payment For the Obligations of financial Leasing</t>
  </si>
  <si>
    <t>Cash  paid to  Board of Directors</t>
  </si>
  <si>
    <t xml:space="preserve">Cash paid to employees </t>
  </si>
  <si>
    <t>Cash provided by operating activities</t>
  </si>
  <si>
    <t>Interest paid</t>
  </si>
  <si>
    <t>Payments to Tax Authority - income tax</t>
  </si>
  <si>
    <t>Payments to Tax Authority - value added tax</t>
  </si>
  <si>
    <t>Payments to Tax Authority - other taxes</t>
  </si>
  <si>
    <t xml:space="preserve">Cash paid to third parties for claims </t>
  </si>
  <si>
    <t>Provisions used</t>
  </si>
  <si>
    <t>Cash paid on long-term liabilities</t>
  </si>
  <si>
    <t>Other proceeds (payment)</t>
  </si>
  <si>
    <t>Net cash provided by operating activities</t>
  </si>
  <si>
    <t>Cash flows from investing activities:-</t>
  </si>
  <si>
    <t>Payments for purchase of fixed assets,projects in progress under construction</t>
  </si>
  <si>
    <t xml:space="preserve">Proceeds form sales of fixed assets </t>
  </si>
  <si>
    <t>Payments for lease liabilities</t>
  </si>
  <si>
    <t>Payments for acquisition of investments</t>
  </si>
  <si>
    <t>Payments for purchase of financial assets at amortized cost - treasury bills</t>
  </si>
  <si>
    <t>Proceeds from sale available for sale investment</t>
  </si>
  <si>
    <t>Proceeds from sale of financial assets at amortized cost - treasury bills</t>
  </si>
  <si>
    <t>Net cash used in investing activities</t>
  </si>
  <si>
    <t>Cash flows from financing activities:-</t>
  </si>
  <si>
    <t>Proceeds / (payments) from loans</t>
  </si>
  <si>
    <t>Payments for loans</t>
  </si>
  <si>
    <t xml:space="preserve">Proceeds from  payment of capital </t>
  </si>
  <si>
    <t>Payment of banks credit accounts</t>
  </si>
  <si>
    <t>Net Proceeds (payments) of credit facilities</t>
  </si>
  <si>
    <t>Change in long term obligations</t>
  </si>
  <si>
    <t>Dividends paid to Shareholders</t>
  </si>
  <si>
    <t>Net cash (used in) provided by financing activities</t>
  </si>
  <si>
    <t>Net change in cash and cash equivalents during the period</t>
  </si>
  <si>
    <t>Translation differences of foreign entities</t>
  </si>
  <si>
    <t>Cash and cash equivalents at the beginning of the period</t>
  </si>
  <si>
    <t>Cash and cash equivalents at the end of the period</t>
  </si>
  <si>
    <t xml:space="preserve">In-Service CAPEX </t>
  </si>
  <si>
    <t>(In mn)</t>
  </si>
  <si>
    <t>In-Service CAPEX  (In EGP mn)</t>
  </si>
  <si>
    <t>Operating profit *</t>
  </si>
  <si>
    <t>* Operating profit and net profit are based on EAS, while the service revenue is based on IFRS</t>
  </si>
  <si>
    <t>Cash receipts from customers and notes receivables</t>
  </si>
  <si>
    <t>Payments for purchase of intangible assets</t>
  </si>
  <si>
    <t>Trade and notes receivables</t>
  </si>
  <si>
    <t>Net profit *</t>
  </si>
  <si>
    <t xml:space="preserve"> Voice Services</t>
  </si>
  <si>
    <t>CapEx</t>
  </si>
  <si>
    <t>Payments for investment ( associates )</t>
  </si>
  <si>
    <t>Stamp tax and fees collected (from third parties)</t>
  </si>
  <si>
    <t xml:space="preserve">Cash paid on behalf of employees to third party </t>
  </si>
  <si>
    <t>Domestic Wholesale (DWS )</t>
  </si>
  <si>
    <t>Incoming International Calls</t>
  </si>
  <si>
    <t>Payments for investments ( associates )</t>
  </si>
  <si>
    <t xml:space="preserve"> Data Center</t>
  </si>
  <si>
    <t>Cash paid for NTRA</t>
  </si>
  <si>
    <t>Cerdit Interest</t>
  </si>
  <si>
    <t>Payments for lease Obligations</t>
  </si>
  <si>
    <t>Proceeds from financial assets at amortized cost - treasury bills income</t>
  </si>
  <si>
    <t xml:space="preserve"> Cables O&amp;M</t>
  </si>
  <si>
    <t>Outgoing International Calls</t>
  </si>
  <si>
    <t xml:space="preserve">International Outgoing Minutes </t>
  </si>
  <si>
    <t>Discontinued Operations</t>
  </si>
  <si>
    <t xml:space="preserve"> Net profit for the period after income tax from discontinued operations</t>
  </si>
  <si>
    <t>NPAT Befor Minority Interest</t>
  </si>
  <si>
    <t>Assts held for sale</t>
  </si>
  <si>
    <t>Equity attributable to owners of the company</t>
  </si>
  <si>
    <t>Credit accounts to associate</t>
  </si>
  <si>
    <t>Total equity and liabilities</t>
  </si>
  <si>
    <t>International Carriers  (IC)</t>
  </si>
  <si>
    <t>Other incomes</t>
  </si>
  <si>
    <t>Other expenses</t>
  </si>
  <si>
    <t xml:space="preserve">Expected credit loss  </t>
  </si>
  <si>
    <t>Net finance cost</t>
  </si>
  <si>
    <t>Share of profit of equity accounted investees after tax</t>
  </si>
  <si>
    <t xml:space="preserve">Net profit for the period before income tax </t>
  </si>
  <si>
    <t xml:space="preserve">Income tax </t>
  </si>
  <si>
    <t xml:space="preserve">Deferred tax </t>
  </si>
  <si>
    <t xml:space="preserve"> Net profit for the period from continued operations</t>
  </si>
  <si>
    <t>Investments in Equity accounted investees</t>
  </si>
  <si>
    <t>Loans and credit facilities</t>
  </si>
  <si>
    <t>Dividends collected from investments</t>
  </si>
  <si>
    <t>Financial assets at FVOCI</t>
  </si>
  <si>
    <t xml:space="preserve"> Non Current Assets</t>
  </si>
  <si>
    <t>Total Employee Costs</t>
  </si>
  <si>
    <t>Financial assets at amortized cost-treasury bills</t>
  </si>
  <si>
    <t>**Starting Q1 2025, Vodafone subscriber customers, prepaid %, blended ARPU, prepaid ARPU, and postpaid ARPU, are presented based on active subscribers rather than ending subscribers, in line with Vodafone’s updated disclosure methodology.</t>
  </si>
  <si>
    <t>**2025</t>
  </si>
  <si>
    <t>2026**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2">
    <numFmt numFmtId="41" formatCode="_(* #,##0_);_(* \(#,##0\);_(* &quot;-&quot;_);_(@_)"/>
    <numFmt numFmtId="164" formatCode="[$-409]mmmmm/yy;@"/>
    <numFmt numFmtId="165" formatCode="_-* #,##0.00_-;\-* #,##0.00_-;_-* &quot;-&quot;??_-;_-@_-"/>
    <numFmt numFmtId="166" formatCode="_(* #,##0_);_(* \(#,##0\);_(* &quot;-&quot;??_);_(@_)"/>
    <numFmt numFmtId="167" formatCode="0.0%"/>
    <numFmt numFmtId="168" formatCode="#,##0.0"/>
    <numFmt numFmtId="169" formatCode="#,##0.000_);\(#,##0.000\)"/>
    <numFmt numFmtId="170" formatCode="###\ ###\ ###\ ##0_-;\(###\ ###\ ###\ ##0\);\-"/>
    <numFmt numFmtId="171" formatCode="###\ ###\ ###_);\(###\ ###\ ###\)"/>
    <numFmt numFmtId="172" formatCode="0.0"/>
    <numFmt numFmtId="173" formatCode="[$-409]mmmmm\-yy;@"/>
    <numFmt numFmtId="174" formatCode="#,##0.00000_);\(#,##0.00000\)"/>
  </numFmts>
  <fonts count="28" x14ac:knownFonts="1">
    <font>
      <sz val="10"/>
      <name val="Arial"/>
      <family val="2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0"/>
      <color rgb="FFFFFFFF"/>
      <name val="Avenir Regular"/>
      <family val="2"/>
    </font>
    <font>
      <sz val="10"/>
      <name val="Avenir Regular"/>
      <family val="2"/>
    </font>
    <font>
      <b/>
      <sz val="10"/>
      <color theme="0"/>
      <name val="Avenir Regular"/>
      <family val="2"/>
    </font>
    <font>
      <sz val="11"/>
      <color theme="1"/>
      <name val="Calibri"/>
      <family val="2"/>
      <scheme val="minor"/>
    </font>
    <font>
      <b/>
      <sz val="10"/>
      <name val="Avenir Regular"/>
      <family val="2"/>
    </font>
    <font>
      <sz val="10"/>
      <color rgb="FF000000"/>
      <name val="Avenir Regular"/>
      <family val="2"/>
    </font>
    <font>
      <b/>
      <u/>
      <sz val="10"/>
      <color rgb="FF4B1C62"/>
      <name val="Avenir Regular"/>
      <family val="2"/>
    </font>
    <font>
      <sz val="10"/>
      <color theme="0"/>
      <name val="Avenir Regular"/>
      <family val="2"/>
    </font>
    <font>
      <i/>
      <sz val="10"/>
      <name val="Avenir Regular"/>
      <family val="2"/>
    </font>
    <font>
      <b/>
      <u/>
      <sz val="10"/>
      <name val="Avenir Regular"/>
      <family val="2"/>
    </font>
    <font>
      <sz val="14"/>
      <name val="Times New Roman"/>
      <family val="1"/>
    </font>
    <font>
      <i/>
      <sz val="8"/>
      <color rgb="FFFFFFFF"/>
      <name val="Avenir Regular"/>
      <family val="2"/>
    </font>
    <font>
      <sz val="10"/>
      <color theme="1"/>
      <name val="Avenir Regular"/>
      <family val="2"/>
    </font>
    <font>
      <i/>
      <sz val="10"/>
      <color theme="1"/>
      <name val="Avenir Regular"/>
      <family val="2"/>
    </font>
    <font>
      <b/>
      <i/>
      <sz val="8"/>
      <color rgb="FFFFFFFF"/>
      <name val="Avenir Regular"/>
      <family val="2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8"/>
      <name val="Arial"/>
      <family val="2"/>
    </font>
    <font>
      <u/>
      <sz val="10"/>
      <color theme="10"/>
      <name val="Arial"/>
      <family val="2"/>
    </font>
    <font>
      <sz val="10"/>
      <name val="Arial"/>
      <family val="2"/>
    </font>
    <font>
      <i/>
      <sz val="10"/>
      <color rgb="FFFFFFFF"/>
      <name val="Avenir Regular"/>
      <family val="2"/>
    </font>
    <font>
      <b/>
      <sz val="10"/>
      <color rgb="FFFF0000"/>
      <name val="Avenir Regular"/>
      <family val="2"/>
    </font>
    <font>
      <sz val="10"/>
      <color theme="1" tint="0.34998626667073579"/>
      <name val="Avenir Regular"/>
      <family val="2"/>
    </font>
    <font>
      <sz val="10"/>
      <color rgb="FFFF0000"/>
      <name val="Avenir Regular"/>
      <family val="2"/>
    </font>
    <font>
      <sz val="10"/>
      <color theme="0" tint="-0.34998626667073579"/>
      <name val="Avenir Regular"/>
      <family val="2"/>
    </font>
  </fonts>
  <fills count="13">
    <fill>
      <patternFill patternType="none"/>
    </fill>
    <fill>
      <patternFill patternType="gray125"/>
    </fill>
    <fill>
      <patternFill patternType="solid">
        <fgColor rgb="FF5B237E"/>
        <bgColor indexed="64"/>
      </patternFill>
    </fill>
    <fill>
      <patternFill patternType="solid">
        <fgColor rgb="FF5F237E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34998626667073579"/>
        <bgColor indexed="64"/>
      </patternFill>
    </fill>
    <fill>
      <patternFill patternType="solid">
        <fgColor rgb="FFB4B0AD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1" tint="0.499984740745262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rgb="FF5C2D91"/>
        <bgColor indexed="64"/>
      </patternFill>
    </fill>
    <fill>
      <patternFill patternType="solid">
        <fgColor rgb="FFEFE5F7"/>
        <bgColor indexed="64"/>
      </patternFill>
    </fill>
  </fills>
  <borders count="28">
    <border>
      <left/>
      <right/>
      <top/>
      <bottom/>
      <diagonal/>
    </border>
    <border>
      <left style="medium">
        <color rgb="FFFFFFFF"/>
      </left>
      <right style="medium">
        <color rgb="FFFFFFFF"/>
      </right>
      <top style="medium">
        <color rgb="FFFFFFFF"/>
      </top>
      <bottom style="medium">
        <color rgb="FFFFFFFF"/>
      </bottom>
      <diagonal/>
    </border>
    <border>
      <left style="medium">
        <color rgb="FFFFFFFF"/>
      </left>
      <right/>
      <top style="medium">
        <color rgb="FFFFFFFF"/>
      </top>
      <bottom style="medium">
        <color rgb="FFFFFFFF"/>
      </bottom>
      <diagonal/>
    </border>
    <border>
      <left style="medium">
        <color rgb="FFFFFFFF"/>
      </left>
      <right style="medium">
        <color rgb="FFFFFFFF"/>
      </right>
      <top style="medium">
        <color rgb="FFFFFFFF"/>
      </top>
      <bottom/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 style="medium">
        <color rgb="FFFFFFFF"/>
      </left>
      <right style="medium">
        <color rgb="FFFFFFFF"/>
      </right>
      <top/>
      <bottom style="medium">
        <color rgb="FFFFFFFF"/>
      </bottom>
      <diagonal/>
    </border>
    <border>
      <left style="medium">
        <color rgb="FFFFFFFF"/>
      </left>
      <right/>
      <top/>
      <bottom/>
      <diagonal/>
    </border>
    <border>
      <left style="medium">
        <color rgb="FFFFFFFF"/>
      </left>
      <right/>
      <top/>
      <bottom style="medium">
        <color rgb="FFFFFFFF"/>
      </bottom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 style="medium">
        <color rgb="FFFFFFFF"/>
      </left>
      <right style="medium">
        <color rgb="FFFFFFFF"/>
      </right>
      <top/>
      <bottom/>
      <diagonal/>
    </border>
    <border>
      <left/>
      <right/>
      <top/>
      <bottom style="medium">
        <color rgb="FFFFFFFF"/>
      </bottom>
      <diagonal/>
    </border>
    <border>
      <left style="medium">
        <color rgb="FFFFFFFF"/>
      </left>
      <right style="medium">
        <color rgb="FFFFFFFF"/>
      </right>
      <top style="medium">
        <color rgb="FFFFFFFF"/>
      </top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/>
      <right style="medium">
        <color theme="0"/>
      </right>
      <top/>
      <bottom style="medium">
        <color rgb="FFFFFFFF"/>
      </bottom>
      <diagonal/>
    </border>
    <border>
      <left style="medium">
        <color rgb="FFFFFFFF"/>
      </left>
      <right style="medium">
        <color theme="0"/>
      </right>
      <top style="medium">
        <color rgb="FFFFFFFF"/>
      </top>
      <bottom style="medium">
        <color rgb="FFFFFFFF"/>
      </bottom>
      <diagonal/>
    </border>
    <border>
      <left style="thin">
        <color theme="0"/>
      </left>
      <right style="thin">
        <color theme="0"/>
      </right>
      <top style="medium">
        <color rgb="FFFFFFFF"/>
      </top>
      <bottom style="medium">
        <color theme="1" tint="0.499984740745262"/>
      </bottom>
      <diagonal/>
    </border>
    <border>
      <left style="thin">
        <color theme="0"/>
      </left>
      <right style="thin">
        <color theme="0"/>
      </right>
      <top style="medium">
        <color theme="1" tint="0.499984740745262"/>
      </top>
      <bottom style="medium">
        <color theme="1" tint="0.499984740745262"/>
      </bottom>
      <diagonal/>
    </border>
    <border>
      <left style="medium">
        <color rgb="FFFFFFFF"/>
      </left>
      <right/>
      <top style="medium">
        <color rgb="FFFFFFFF"/>
      </top>
      <bottom style="medium">
        <color theme="1" tint="0.499984740745262"/>
      </bottom>
      <diagonal/>
    </border>
    <border>
      <left style="medium">
        <color rgb="FFFFFFFF"/>
      </left>
      <right/>
      <top style="medium">
        <color theme="1" tint="0.499984740745262"/>
      </top>
      <bottom style="medium">
        <color theme="1" tint="0.499984740745262"/>
      </bottom>
      <diagonal/>
    </border>
    <border>
      <left style="medium">
        <color rgb="FFFFFFFF"/>
      </left>
      <right/>
      <top style="medium">
        <color theme="0"/>
      </top>
      <bottom style="medium">
        <color theme="0"/>
      </bottom>
      <diagonal/>
    </border>
    <border>
      <left/>
      <right/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 style="medium">
        <color theme="0"/>
      </top>
      <bottom style="medium">
        <color theme="0"/>
      </bottom>
      <diagonal/>
    </border>
    <border>
      <left style="medium">
        <color rgb="FFFFFFFF"/>
      </left>
      <right/>
      <top style="medium">
        <color rgb="FFFFFFFF"/>
      </top>
      <bottom/>
      <diagonal/>
    </border>
    <border>
      <left style="medium">
        <color rgb="FF5F237E"/>
      </left>
      <right style="medium">
        <color rgb="FFFFFFFF"/>
      </right>
      <top style="medium">
        <color theme="0"/>
      </top>
      <bottom/>
      <diagonal/>
    </border>
    <border>
      <left style="medium">
        <color rgb="FFFFFFFF"/>
      </left>
      <right style="medium">
        <color rgb="FFFFFFFF"/>
      </right>
      <top style="medium">
        <color theme="0"/>
      </top>
      <bottom style="medium">
        <color theme="0"/>
      </bottom>
      <diagonal/>
    </border>
    <border>
      <left/>
      <right/>
      <top style="medium">
        <color theme="0"/>
      </top>
      <bottom style="medium">
        <color theme="0"/>
      </bottom>
      <diagonal/>
    </border>
    <border>
      <left style="medium">
        <color theme="0"/>
      </left>
      <right/>
      <top/>
      <bottom style="medium">
        <color rgb="FFFFFFFF"/>
      </bottom>
      <diagonal/>
    </border>
    <border>
      <left style="thin">
        <color theme="0"/>
      </left>
      <right style="thin">
        <color theme="0"/>
      </right>
      <top/>
      <bottom/>
      <diagonal/>
    </border>
  </borders>
  <cellStyleXfs count="10">
    <xf numFmtId="164" fontId="0" fillId="0" borderId="0"/>
    <xf numFmtId="165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164" fontId="6" fillId="0" borderId="0"/>
    <xf numFmtId="9" fontId="2" fillId="0" borderId="0" applyFont="0" applyFill="0" applyBorder="0" applyAlignment="0" applyProtection="0"/>
    <xf numFmtId="164" fontId="2" fillId="0" borderId="0"/>
    <xf numFmtId="164" fontId="13" fillId="0" borderId="0"/>
    <xf numFmtId="173" fontId="21" fillId="0" borderId="0" applyNumberFormat="0" applyFill="0" applyBorder="0" applyAlignment="0" applyProtection="0"/>
    <xf numFmtId="164" fontId="22" fillId="0" borderId="0"/>
    <xf numFmtId="164" fontId="1" fillId="0" borderId="0"/>
  </cellStyleXfs>
  <cellXfs count="158">
    <xf numFmtId="164" fontId="0" fillId="0" borderId="0" xfId="0"/>
    <xf numFmtId="164" fontId="3" fillId="2" borderId="1" xfId="0" applyFont="1" applyFill="1" applyBorder="1" applyAlignment="1">
      <alignment horizontal="left" vertical="center" wrapText="1" readingOrder="2"/>
    </xf>
    <xf numFmtId="164" fontId="4" fillId="0" borderId="0" xfId="0" applyFont="1"/>
    <xf numFmtId="164" fontId="3" fillId="2" borderId="1" xfId="3" applyFont="1" applyFill="1" applyBorder="1" applyAlignment="1">
      <alignment horizontal="center" vertical="center" wrapText="1" readingOrder="1"/>
    </xf>
    <xf numFmtId="164" fontId="5" fillId="2" borderId="1" xfId="3" applyFont="1" applyFill="1" applyBorder="1" applyAlignment="1">
      <alignment horizontal="center" vertical="center" wrapText="1" readingOrder="1"/>
    </xf>
    <xf numFmtId="164" fontId="4" fillId="4" borderId="0" xfId="0" applyFont="1" applyFill="1" applyAlignment="1">
      <alignment vertical="center" readingOrder="1"/>
    </xf>
    <xf numFmtId="166" fontId="4" fillId="4" borderId="0" xfId="1" applyNumberFormat="1" applyFont="1" applyFill="1"/>
    <xf numFmtId="37" fontId="4" fillId="0" borderId="0" xfId="1" applyNumberFormat="1" applyFont="1" applyFill="1" applyAlignment="1">
      <alignment horizontal="center" vertical="center"/>
    </xf>
    <xf numFmtId="164" fontId="4" fillId="4" borderId="0" xfId="0" applyFont="1" applyFill="1"/>
    <xf numFmtId="164" fontId="4" fillId="0" borderId="0" xfId="0" applyFont="1" applyAlignment="1">
      <alignment vertical="center" wrapText="1"/>
    </xf>
    <xf numFmtId="3" fontId="8" fillId="4" borderId="1" xfId="0" applyNumberFormat="1" applyFont="1" applyFill="1" applyBorder="1" applyAlignment="1">
      <alignment horizontal="center" vertical="center" wrapText="1" readingOrder="2"/>
    </xf>
    <xf numFmtId="3" fontId="8" fillId="0" borderId="1" xfId="0" applyNumberFormat="1" applyFont="1" applyBorder="1" applyAlignment="1">
      <alignment horizontal="center" vertical="center" wrapText="1" readingOrder="2"/>
    </xf>
    <xf numFmtId="3" fontId="8" fillId="0" borderId="0" xfId="0" applyNumberFormat="1" applyFont="1" applyAlignment="1">
      <alignment horizontal="center" vertical="center" wrapText="1" readingOrder="2"/>
    </xf>
    <xf numFmtId="164" fontId="9" fillId="0" borderId="1" xfId="0" applyFont="1" applyBorder="1" applyAlignment="1">
      <alignment horizontal="center" vertical="center" wrapText="1" readingOrder="2"/>
    </xf>
    <xf numFmtId="164" fontId="3" fillId="5" borderId="1" xfId="0" applyFont="1" applyFill="1" applyBorder="1" applyAlignment="1">
      <alignment horizontal="left" vertical="center" wrapText="1" readingOrder="1"/>
    </xf>
    <xf numFmtId="3" fontId="3" fillId="5" borderId="1" xfId="0" applyNumberFormat="1" applyFont="1" applyFill="1" applyBorder="1" applyAlignment="1">
      <alignment horizontal="center" vertical="center" wrapText="1" readingOrder="2"/>
    </xf>
    <xf numFmtId="164" fontId="8" fillId="0" borderId="1" xfId="0" applyFont="1" applyBorder="1" applyAlignment="1">
      <alignment horizontal="left" vertical="center" wrapText="1" readingOrder="2"/>
    </xf>
    <xf numFmtId="164" fontId="3" fillId="5" borderId="1" xfId="0" applyFont="1" applyFill="1" applyBorder="1" applyAlignment="1">
      <alignment horizontal="left" vertical="center" wrapText="1" readingOrder="2"/>
    </xf>
    <xf numFmtId="164" fontId="5" fillId="2" borderId="3" xfId="3" applyFont="1" applyFill="1" applyBorder="1" applyAlignment="1">
      <alignment horizontal="center" vertical="center" wrapText="1" readingOrder="1"/>
    </xf>
    <xf numFmtId="164" fontId="9" fillId="0" borderId="3" xfId="3" applyFont="1" applyBorder="1" applyAlignment="1">
      <alignment horizontal="center" vertical="center" wrapText="1" readingOrder="1"/>
    </xf>
    <xf numFmtId="164" fontId="3" fillId="5" borderId="4" xfId="3" applyFont="1" applyFill="1" applyBorder="1" applyAlignment="1">
      <alignment horizontal="left" vertical="center" wrapText="1" readingOrder="1"/>
    </xf>
    <xf numFmtId="164" fontId="3" fillId="5" borderId="4" xfId="3" applyFont="1" applyFill="1" applyBorder="1" applyAlignment="1">
      <alignment horizontal="center" vertical="center" wrapText="1" readingOrder="1"/>
    </xf>
    <xf numFmtId="164" fontId="8" fillId="4" borderId="5" xfId="3" applyFont="1" applyFill="1" applyBorder="1" applyAlignment="1">
      <alignment horizontal="left" vertical="center" wrapText="1" readingOrder="1"/>
    </xf>
    <xf numFmtId="3" fontId="8" fillId="4" borderId="5" xfId="3" applyNumberFormat="1" applyFont="1" applyFill="1" applyBorder="1" applyAlignment="1">
      <alignment horizontal="center" vertical="center" wrapText="1" readingOrder="1"/>
    </xf>
    <xf numFmtId="164" fontId="8" fillId="4" borderId="1" xfId="3" applyFont="1" applyFill="1" applyBorder="1" applyAlignment="1">
      <alignment horizontal="left" vertical="center" wrapText="1" readingOrder="1"/>
    </xf>
    <xf numFmtId="3" fontId="8" fillId="4" borderId="6" xfId="3" applyNumberFormat="1" applyFont="1" applyFill="1" applyBorder="1" applyAlignment="1">
      <alignment horizontal="center" vertical="center" wrapText="1" readingOrder="1"/>
    </xf>
    <xf numFmtId="164" fontId="8" fillId="0" borderId="0" xfId="3" applyFont="1" applyAlignment="1">
      <alignment horizontal="left" vertical="center" wrapText="1" readingOrder="1"/>
    </xf>
    <xf numFmtId="167" fontId="4" fillId="4" borderId="0" xfId="4" applyNumberFormat="1" applyFont="1" applyFill="1" applyBorder="1" applyAlignment="1">
      <alignment horizontal="center" vertical="center" readingOrder="1"/>
    </xf>
    <xf numFmtId="164" fontId="9" fillId="0" borderId="0" xfId="3" applyFont="1" applyAlignment="1">
      <alignment horizontal="center" vertical="center" wrapText="1" readingOrder="1"/>
    </xf>
    <xf numFmtId="164" fontId="3" fillId="5" borderId="8" xfId="3" applyFont="1" applyFill="1" applyBorder="1" applyAlignment="1">
      <alignment horizontal="center" vertical="center" wrapText="1" readingOrder="1"/>
    </xf>
    <xf numFmtId="164" fontId="3" fillId="2" borderId="1" xfId="5" applyFont="1" applyFill="1" applyBorder="1" applyAlignment="1">
      <alignment horizontal="left" vertical="center" wrapText="1" readingOrder="1"/>
    </xf>
    <xf numFmtId="164" fontId="3" fillId="2" borderId="1" xfId="5" applyFont="1" applyFill="1" applyBorder="1" applyAlignment="1">
      <alignment horizontal="center" vertical="center" wrapText="1" readingOrder="1"/>
    </xf>
    <xf numFmtId="164" fontId="3" fillId="2" borderId="2" xfId="5" applyFont="1" applyFill="1" applyBorder="1" applyAlignment="1">
      <alignment horizontal="center" vertical="center" wrapText="1" readingOrder="1"/>
    </xf>
    <xf numFmtId="164" fontId="4" fillId="4" borderId="1" xfId="5" applyFont="1" applyFill="1" applyBorder="1" applyAlignment="1">
      <alignment horizontal="left" vertical="center" wrapText="1" readingOrder="1"/>
    </xf>
    <xf numFmtId="37" fontId="4" fillId="4" borderId="0" xfId="5" applyNumberFormat="1" applyFont="1" applyFill="1" applyAlignment="1">
      <alignment horizontal="center" vertical="center" readingOrder="1"/>
    </xf>
    <xf numFmtId="164" fontId="4" fillId="7" borderId="11" xfId="5" applyFont="1" applyFill="1" applyBorder="1" applyAlignment="1">
      <alignment horizontal="left" vertical="center" wrapText="1" readingOrder="1"/>
    </xf>
    <xf numFmtId="37" fontId="4" fillId="7" borderId="12" xfId="5" applyNumberFormat="1" applyFont="1" applyFill="1" applyBorder="1" applyAlignment="1">
      <alignment horizontal="center" vertical="center" readingOrder="1"/>
    </xf>
    <xf numFmtId="164" fontId="11" fillId="7" borderId="5" xfId="5" applyFont="1" applyFill="1" applyBorder="1" applyAlignment="1">
      <alignment horizontal="left" vertical="center" wrapText="1" readingOrder="1"/>
    </xf>
    <xf numFmtId="169" fontId="4" fillId="4" borderId="0" xfId="5" applyNumberFormat="1" applyFont="1" applyFill="1" applyAlignment="1">
      <alignment horizontal="center" vertical="center" readingOrder="1"/>
    </xf>
    <xf numFmtId="164" fontId="4" fillId="0" borderId="0" xfId="5" applyFont="1"/>
    <xf numFmtId="37" fontId="3" fillId="2" borderId="1" xfId="5" applyNumberFormat="1" applyFont="1" applyFill="1" applyBorder="1" applyAlignment="1">
      <alignment horizontal="center" vertical="center" wrapText="1" readingOrder="1"/>
    </xf>
    <xf numFmtId="37" fontId="3" fillId="2" borderId="2" xfId="5" applyNumberFormat="1" applyFont="1" applyFill="1" applyBorder="1" applyAlignment="1">
      <alignment horizontal="center" vertical="center" wrapText="1" readingOrder="1"/>
    </xf>
    <xf numFmtId="164" fontId="4" fillId="0" borderId="1" xfId="5" applyFont="1" applyBorder="1" applyAlignment="1">
      <alignment horizontal="left" vertical="center" wrapText="1" readingOrder="1"/>
    </xf>
    <xf numFmtId="164" fontId="4" fillId="8" borderId="1" xfId="5" applyFont="1" applyFill="1" applyBorder="1" applyAlignment="1">
      <alignment horizontal="left" vertical="center" wrapText="1" readingOrder="1"/>
    </xf>
    <xf numFmtId="37" fontId="4" fillId="8" borderId="0" xfId="5" applyNumberFormat="1" applyFont="1" applyFill="1" applyAlignment="1">
      <alignment horizontal="center" vertical="center" readingOrder="1"/>
    </xf>
    <xf numFmtId="37" fontId="4" fillId="0" borderId="0" xfId="5" applyNumberFormat="1" applyFont="1" applyAlignment="1">
      <alignment horizontal="center" vertical="center" readingOrder="1"/>
    </xf>
    <xf numFmtId="164" fontId="7" fillId="8" borderId="1" xfId="5" applyFont="1" applyFill="1" applyBorder="1" applyAlignment="1">
      <alignment horizontal="left" vertical="center" wrapText="1" readingOrder="1"/>
    </xf>
    <xf numFmtId="37" fontId="7" fillId="8" borderId="0" xfId="5" applyNumberFormat="1" applyFont="1" applyFill="1" applyAlignment="1">
      <alignment horizontal="center" vertical="center" readingOrder="1"/>
    </xf>
    <xf numFmtId="164" fontId="7" fillId="4" borderId="1" xfId="5" applyFont="1" applyFill="1" applyBorder="1" applyAlignment="1">
      <alignment horizontal="left" vertical="center" wrapText="1" readingOrder="1"/>
    </xf>
    <xf numFmtId="164" fontId="4" fillId="4" borderId="9" xfId="5" applyFont="1" applyFill="1" applyBorder="1" applyAlignment="1">
      <alignment horizontal="left" vertical="center" wrapText="1" readingOrder="1"/>
    </xf>
    <xf numFmtId="37" fontId="5" fillId="9" borderId="0" xfId="5" applyNumberFormat="1" applyFont="1" applyFill="1" applyAlignment="1">
      <alignment horizontal="center" vertical="center" readingOrder="1"/>
    </xf>
    <xf numFmtId="164" fontId="4" fillId="0" borderId="9" xfId="5" applyFont="1" applyBorder="1" applyAlignment="1">
      <alignment horizontal="left" vertical="center" wrapText="1" readingOrder="1"/>
    </xf>
    <xf numFmtId="39" fontId="4" fillId="4" borderId="0" xfId="5" applyNumberFormat="1" applyFont="1" applyFill="1" applyAlignment="1">
      <alignment horizontal="center" vertical="center" readingOrder="1"/>
    </xf>
    <xf numFmtId="164" fontId="3" fillId="2" borderId="14" xfId="5" applyFont="1" applyFill="1" applyBorder="1" applyAlignment="1">
      <alignment horizontal="center" vertical="center" wrapText="1" readingOrder="1"/>
    </xf>
    <xf numFmtId="170" fontId="7" fillId="4" borderId="0" xfId="5" applyNumberFormat="1" applyFont="1" applyFill="1" applyAlignment="1">
      <alignment vertical="center" readingOrder="1"/>
    </xf>
    <xf numFmtId="164" fontId="4" fillId="4" borderId="0" xfId="5" applyFont="1" applyFill="1" applyAlignment="1">
      <alignment readingOrder="1"/>
    </xf>
    <xf numFmtId="170" fontId="12" fillId="4" borderId="0" xfId="5" applyNumberFormat="1" applyFont="1" applyFill="1" applyAlignment="1">
      <alignment vertical="center" readingOrder="1"/>
    </xf>
    <xf numFmtId="170" fontId="4" fillId="4" borderId="0" xfId="5" applyNumberFormat="1" applyFont="1" applyFill="1" applyAlignment="1">
      <alignment vertical="center" readingOrder="1"/>
    </xf>
    <xf numFmtId="170" fontId="4" fillId="0" borderId="0" xfId="5" applyNumberFormat="1" applyFont="1" applyAlignment="1">
      <alignment vertical="center" readingOrder="1"/>
    </xf>
    <xf numFmtId="170" fontId="7" fillId="7" borderId="0" xfId="5" applyNumberFormat="1" applyFont="1" applyFill="1" applyAlignment="1">
      <alignment vertical="center" readingOrder="1"/>
    </xf>
    <xf numFmtId="37" fontId="7" fillId="7" borderId="0" xfId="5" applyNumberFormat="1" applyFont="1" applyFill="1" applyAlignment="1">
      <alignment horizontal="center" vertical="center" readingOrder="1"/>
    </xf>
    <xf numFmtId="170" fontId="5" fillId="10" borderId="0" xfId="5" applyNumberFormat="1" applyFont="1" applyFill="1" applyAlignment="1">
      <alignment vertical="center" readingOrder="1"/>
    </xf>
    <xf numFmtId="37" fontId="5" fillId="10" borderId="0" xfId="5" applyNumberFormat="1" applyFont="1" applyFill="1" applyAlignment="1">
      <alignment horizontal="center" vertical="center" readingOrder="1"/>
    </xf>
    <xf numFmtId="170" fontId="7" fillId="0" borderId="0" xfId="5" applyNumberFormat="1" applyFont="1" applyAlignment="1">
      <alignment vertical="center" readingOrder="1"/>
    </xf>
    <xf numFmtId="170" fontId="4" fillId="7" borderId="0" xfId="5" applyNumberFormat="1" applyFont="1" applyFill="1" applyAlignment="1">
      <alignment vertical="center" readingOrder="1"/>
    </xf>
    <xf numFmtId="37" fontId="4" fillId="7" borderId="0" xfId="5" applyNumberFormat="1" applyFont="1" applyFill="1" applyAlignment="1">
      <alignment horizontal="center" vertical="center" readingOrder="1"/>
    </xf>
    <xf numFmtId="171" fontId="12" fillId="4" borderId="0" xfId="6" applyNumberFormat="1" applyFont="1" applyFill="1" applyAlignment="1">
      <alignment vertical="center" readingOrder="1"/>
    </xf>
    <xf numFmtId="171" fontId="4" fillId="4" borderId="0" xfId="6" applyNumberFormat="1" applyFont="1" applyFill="1" applyAlignment="1">
      <alignment vertical="center" readingOrder="1"/>
    </xf>
    <xf numFmtId="171" fontId="4" fillId="4" borderId="0" xfId="6" applyNumberFormat="1" applyFont="1" applyFill="1" applyAlignment="1">
      <alignment horizontal="left" vertical="center" readingOrder="1"/>
    </xf>
    <xf numFmtId="164" fontId="7" fillId="4" borderId="0" xfId="5" applyFont="1" applyFill="1" applyAlignment="1">
      <alignment horizontal="left" vertical="center" wrapText="1" readingOrder="1"/>
    </xf>
    <xf numFmtId="171" fontId="4" fillId="4" borderId="0" xfId="6" applyNumberFormat="1" applyFont="1" applyFill="1" applyAlignment="1">
      <alignment vertical="center" wrapText="1" readingOrder="1"/>
    </xf>
    <xf numFmtId="171" fontId="4" fillId="0" borderId="0" xfId="6" applyNumberFormat="1" applyFont="1" applyAlignment="1">
      <alignment vertical="center" wrapText="1" readingOrder="1"/>
    </xf>
    <xf numFmtId="171" fontId="4" fillId="0" borderId="0" xfId="6" applyNumberFormat="1" applyFont="1" applyAlignment="1">
      <alignment vertical="center" readingOrder="1"/>
    </xf>
    <xf numFmtId="164" fontId="7" fillId="7" borderId="1" xfId="5" applyFont="1" applyFill="1" applyBorder="1" applyAlignment="1">
      <alignment horizontal="left" vertical="center" wrapText="1" readingOrder="1"/>
    </xf>
    <xf numFmtId="164" fontId="5" fillId="9" borderId="3" xfId="5" applyFont="1" applyFill="1" applyBorder="1" applyAlignment="1">
      <alignment horizontal="left" vertical="center" wrapText="1" readingOrder="1"/>
    </xf>
    <xf numFmtId="41" fontId="5" fillId="9" borderId="0" xfId="5" applyNumberFormat="1" applyFont="1" applyFill="1" applyAlignment="1">
      <alignment horizontal="center" vertical="center" readingOrder="1"/>
    </xf>
    <xf numFmtId="9" fontId="11" fillId="7" borderId="0" xfId="2" applyFont="1" applyFill="1" applyBorder="1" applyAlignment="1">
      <alignment horizontal="center" vertical="center" readingOrder="1"/>
    </xf>
    <xf numFmtId="164" fontId="3" fillId="11" borderId="1" xfId="5" applyFont="1" applyFill="1" applyBorder="1" applyAlignment="1">
      <alignment horizontal="left" vertical="center" wrapText="1" readingOrder="2"/>
    </xf>
    <xf numFmtId="164" fontId="14" fillId="11" borderId="1" xfId="5" applyFont="1" applyFill="1" applyBorder="1" applyAlignment="1">
      <alignment horizontal="left" vertical="center" wrapText="1" readingOrder="1"/>
    </xf>
    <xf numFmtId="164" fontId="3" fillId="6" borderId="15" xfId="3" applyFont="1" applyFill="1" applyBorder="1" applyAlignment="1">
      <alignment horizontal="left" vertical="center" readingOrder="1"/>
    </xf>
    <xf numFmtId="164" fontId="10" fillId="4" borderId="0" xfId="3" applyFont="1" applyFill="1" applyAlignment="1">
      <alignment vertical="center"/>
    </xf>
    <xf numFmtId="164" fontId="3" fillId="11" borderId="1" xfId="0" applyFont="1" applyFill="1" applyBorder="1" applyAlignment="1">
      <alignment horizontal="left" vertical="center" readingOrder="1"/>
    </xf>
    <xf numFmtId="164" fontId="15" fillId="0" borderId="0" xfId="3" applyFont="1" applyAlignment="1">
      <alignment vertical="center"/>
    </xf>
    <xf numFmtId="164" fontId="3" fillId="6" borderId="16" xfId="3" applyFont="1" applyFill="1" applyBorder="1" applyAlignment="1">
      <alignment horizontal="left" vertical="center" readingOrder="1"/>
    </xf>
    <xf numFmtId="164" fontId="3" fillId="11" borderId="2" xfId="5" applyFont="1" applyFill="1" applyBorder="1" applyAlignment="1">
      <alignment horizontal="center" vertical="center" wrapText="1" readingOrder="1"/>
    </xf>
    <xf numFmtId="38" fontId="5" fillId="5" borderId="17" xfId="0" applyNumberFormat="1" applyFont="1" applyFill="1" applyBorder="1" applyAlignment="1">
      <alignment horizontal="center" vertical="center" readingOrder="1"/>
    </xf>
    <xf numFmtId="164" fontId="4" fillId="4" borderId="0" xfId="0" applyFont="1" applyFill="1" applyAlignment="1">
      <alignment vertical="center"/>
    </xf>
    <xf numFmtId="2" fontId="5" fillId="5" borderId="17" xfId="0" applyNumberFormat="1" applyFont="1" applyFill="1" applyBorder="1" applyAlignment="1">
      <alignment horizontal="center" vertical="center" readingOrder="1"/>
    </xf>
    <xf numFmtId="2" fontId="8" fillId="0" borderId="6" xfId="0" applyNumberFormat="1" applyFont="1" applyBorder="1" applyAlignment="1">
      <alignment horizontal="center" vertical="center" readingOrder="1"/>
    </xf>
    <xf numFmtId="2" fontId="5" fillId="5" borderId="18" xfId="0" applyNumberFormat="1" applyFont="1" applyFill="1" applyBorder="1" applyAlignment="1">
      <alignment horizontal="center" vertical="center" readingOrder="1"/>
    </xf>
    <xf numFmtId="164" fontId="3" fillId="5" borderId="20" xfId="3" applyFont="1" applyFill="1" applyBorder="1" applyAlignment="1">
      <alignment horizontal="center" vertical="center" wrapText="1" readingOrder="1"/>
    </xf>
    <xf numFmtId="164" fontId="3" fillId="5" borderId="19" xfId="3" applyFont="1" applyFill="1" applyBorder="1" applyAlignment="1">
      <alignment vertical="center" wrapText="1" readingOrder="1"/>
    </xf>
    <xf numFmtId="164" fontId="3" fillId="5" borderId="21" xfId="3" applyFont="1" applyFill="1" applyBorder="1" applyAlignment="1">
      <alignment horizontal="center" vertical="center" wrapText="1" readingOrder="1"/>
    </xf>
    <xf numFmtId="164" fontId="3" fillId="5" borderId="8" xfId="3" applyFont="1" applyFill="1" applyBorder="1" applyAlignment="1">
      <alignment horizontal="left" vertical="center" wrapText="1" readingOrder="1"/>
    </xf>
    <xf numFmtId="164" fontId="9" fillId="0" borderId="22" xfId="3" applyFont="1" applyBorder="1" applyAlignment="1">
      <alignment horizontal="center" vertical="center" wrapText="1" readingOrder="1"/>
    </xf>
    <xf numFmtId="164" fontId="3" fillId="6" borderId="4" xfId="3" applyFont="1" applyFill="1" applyBorder="1" applyAlignment="1">
      <alignment horizontal="left" vertical="center" wrapText="1" readingOrder="1"/>
    </xf>
    <xf numFmtId="164" fontId="3" fillId="6" borderId="4" xfId="3" applyFont="1" applyFill="1" applyBorder="1" applyAlignment="1">
      <alignment horizontal="center" vertical="center" wrapText="1" readingOrder="1"/>
    </xf>
    <xf numFmtId="10" fontId="4" fillId="4" borderId="0" xfId="2" applyNumberFormat="1" applyFont="1" applyFill="1"/>
    <xf numFmtId="167" fontId="15" fillId="12" borderId="20" xfId="2" applyNumberFormat="1" applyFont="1" applyFill="1" applyBorder="1" applyAlignment="1">
      <alignment horizontal="center" vertical="center"/>
    </xf>
    <xf numFmtId="164" fontId="16" fillId="12" borderId="20" xfId="0" applyFont="1" applyFill="1" applyBorder="1" applyAlignment="1">
      <alignment vertical="center" readingOrder="1"/>
    </xf>
    <xf numFmtId="164" fontId="15" fillId="4" borderId="0" xfId="0" applyFont="1" applyFill="1" applyAlignment="1">
      <alignment vertical="center" readingOrder="1"/>
    </xf>
    <xf numFmtId="164" fontId="14" fillId="2" borderId="1" xfId="5" applyFont="1" applyFill="1" applyBorder="1" applyAlignment="1">
      <alignment horizontal="left" vertical="center" wrapText="1" readingOrder="1"/>
    </xf>
    <xf numFmtId="164" fontId="14" fillId="2" borderId="1" xfId="0" applyFont="1" applyFill="1" applyBorder="1" applyAlignment="1">
      <alignment horizontal="left" vertical="center" wrapText="1" readingOrder="2"/>
    </xf>
    <xf numFmtId="164" fontId="3" fillId="2" borderId="3" xfId="0" applyFont="1" applyFill="1" applyBorder="1" applyAlignment="1">
      <alignment horizontal="left" vertical="center" wrapText="1" readingOrder="2"/>
    </xf>
    <xf numFmtId="164" fontId="17" fillId="3" borderId="23" xfId="0" applyFont="1" applyFill="1" applyBorder="1" applyAlignment="1">
      <alignment horizontal="justify" vertical="center" readingOrder="1"/>
    </xf>
    <xf numFmtId="164" fontId="4" fillId="0" borderId="0" xfId="0" applyFont="1" applyAlignment="1">
      <alignment vertical="center" readingOrder="1"/>
    </xf>
    <xf numFmtId="164" fontId="8" fillId="0" borderId="1" xfId="0" applyFont="1" applyBorder="1" applyAlignment="1">
      <alignment horizontal="left" wrapText="1" readingOrder="2"/>
    </xf>
    <xf numFmtId="164" fontId="23" fillId="2" borderId="1" xfId="5" applyFont="1" applyFill="1" applyBorder="1" applyAlignment="1">
      <alignment horizontal="left" vertical="center" wrapText="1" readingOrder="1"/>
    </xf>
    <xf numFmtId="164" fontId="5" fillId="9" borderId="1" xfId="5" applyFont="1" applyFill="1" applyBorder="1" applyAlignment="1">
      <alignment horizontal="left" vertical="center" wrapText="1" readingOrder="1"/>
    </xf>
    <xf numFmtId="41" fontId="24" fillId="4" borderId="0" xfId="5" applyNumberFormat="1" applyFont="1" applyFill="1" applyAlignment="1">
      <alignment horizontal="center" vertical="center" readingOrder="1"/>
    </xf>
    <xf numFmtId="164" fontId="7" fillId="0" borderId="1" xfId="5" applyFont="1" applyBorder="1" applyAlignment="1">
      <alignment horizontal="left" vertical="center" wrapText="1" readingOrder="1"/>
    </xf>
    <xf numFmtId="37" fontId="7" fillId="0" borderId="0" xfId="5" applyNumberFormat="1" applyFont="1" applyAlignment="1">
      <alignment horizontal="center" vertical="center" readingOrder="1"/>
    </xf>
    <xf numFmtId="169" fontId="7" fillId="0" borderId="0" xfId="5" applyNumberFormat="1" applyFont="1" applyAlignment="1">
      <alignment horizontal="center" vertical="center" readingOrder="1"/>
    </xf>
    <xf numFmtId="164" fontId="4" fillId="4" borderId="3" xfId="5" applyFont="1" applyFill="1" applyBorder="1" applyAlignment="1">
      <alignment horizontal="left" vertical="center" wrapText="1" readingOrder="1"/>
    </xf>
    <xf numFmtId="164" fontId="7" fillId="8" borderId="24" xfId="5" applyFont="1" applyFill="1" applyBorder="1" applyAlignment="1">
      <alignment horizontal="left" vertical="center" wrapText="1" readingOrder="1"/>
    </xf>
    <xf numFmtId="37" fontId="7" fillId="8" borderId="25" xfId="5" applyNumberFormat="1" applyFont="1" applyFill="1" applyBorder="1" applyAlignment="1">
      <alignment horizontal="center" vertical="center" readingOrder="1"/>
    </xf>
    <xf numFmtId="164" fontId="7" fillId="0" borderId="5" xfId="5" applyFont="1" applyBorder="1" applyAlignment="1">
      <alignment horizontal="left" vertical="center" wrapText="1" readingOrder="1"/>
    </xf>
    <xf numFmtId="164" fontId="4" fillId="0" borderId="0" xfId="8" applyFont="1"/>
    <xf numFmtId="164" fontId="15" fillId="0" borderId="0" xfId="0" applyFont="1"/>
    <xf numFmtId="164" fontId="4" fillId="0" borderId="25" xfId="8" applyFont="1" applyBorder="1"/>
    <xf numFmtId="164" fontId="25" fillId="4" borderId="1" xfId="3" applyFont="1" applyFill="1" applyBorder="1" applyAlignment="1">
      <alignment horizontal="left" vertical="center" wrapText="1" readingOrder="1"/>
    </xf>
    <xf numFmtId="168" fontId="25" fillId="4" borderId="1" xfId="3" applyNumberFormat="1" applyFont="1" applyFill="1" applyBorder="1" applyAlignment="1">
      <alignment horizontal="center" vertical="center" wrapText="1" readingOrder="1"/>
    </xf>
    <xf numFmtId="164" fontId="25" fillId="0" borderId="0" xfId="0" applyFont="1"/>
    <xf numFmtId="164" fontId="25" fillId="0" borderId="3" xfId="3" applyFont="1" applyBorder="1" applyAlignment="1">
      <alignment horizontal="left" vertical="center" wrapText="1" readingOrder="1"/>
    </xf>
    <xf numFmtId="172" fontId="25" fillId="0" borderId="3" xfId="3" applyNumberFormat="1" applyFont="1" applyBorder="1" applyAlignment="1">
      <alignment horizontal="center" wrapText="1" readingOrder="1"/>
    </xf>
    <xf numFmtId="168" fontId="25" fillId="4" borderId="6" xfId="3" applyNumberFormat="1" applyFont="1" applyFill="1" applyBorder="1" applyAlignment="1">
      <alignment horizontal="center" vertical="center" wrapText="1" readingOrder="1"/>
    </xf>
    <xf numFmtId="164" fontId="25" fillId="4" borderId="0" xfId="3" applyFont="1" applyFill="1" applyAlignment="1">
      <alignment horizontal="left" vertical="center" wrapText="1" readingOrder="1"/>
    </xf>
    <xf numFmtId="168" fontId="25" fillId="4" borderId="0" xfId="3" applyNumberFormat="1" applyFont="1" applyFill="1" applyAlignment="1">
      <alignment horizontal="center" vertical="center" wrapText="1" readingOrder="1"/>
    </xf>
    <xf numFmtId="37" fontId="26" fillId="4" borderId="0" xfId="5" applyNumberFormat="1" applyFont="1" applyFill="1" applyAlignment="1">
      <alignment horizontal="center" vertical="center" readingOrder="1"/>
    </xf>
    <xf numFmtId="168" fontId="27" fillId="4" borderId="1" xfId="3" applyNumberFormat="1" applyFont="1" applyFill="1" applyBorder="1" applyAlignment="1">
      <alignment horizontal="center" vertical="center" wrapText="1" readingOrder="1"/>
    </xf>
    <xf numFmtId="2" fontId="27" fillId="0" borderId="1" xfId="3" applyNumberFormat="1" applyFont="1" applyBorder="1" applyAlignment="1">
      <alignment horizontal="center" wrapText="1" readingOrder="1"/>
    </xf>
    <xf numFmtId="168" fontId="27" fillId="4" borderId="6" xfId="3" applyNumberFormat="1" applyFont="1" applyFill="1" applyBorder="1" applyAlignment="1">
      <alignment horizontal="center" vertical="center" wrapText="1" readingOrder="1"/>
    </xf>
    <xf numFmtId="164" fontId="3" fillId="5" borderId="27" xfId="3" applyFont="1" applyFill="1" applyBorder="1" applyAlignment="1">
      <alignment horizontal="center" vertical="center" wrapText="1" readingOrder="1"/>
    </xf>
    <xf numFmtId="167" fontId="8" fillId="0" borderId="0" xfId="4" applyNumberFormat="1" applyFont="1" applyFill="1" applyBorder="1" applyAlignment="1">
      <alignment horizontal="center" vertical="center" wrapText="1" readingOrder="1"/>
    </xf>
    <xf numFmtId="37" fontId="4" fillId="8" borderId="0" xfId="1" applyNumberFormat="1" applyFont="1" applyFill="1" applyAlignment="1">
      <alignment horizontal="center" vertical="center"/>
    </xf>
    <xf numFmtId="167" fontId="15" fillId="8" borderId="20" xfId="2" applyNumberFormat="1" applyFont="1" applyFill="1" applyBorder="1" applyAlignment="1">
      <alignment horizontal="center" vertical="center"/>
    </xf>
    <xf numFmtId="37" fontId="26" fillId="0" borderId="0" xfId="1" applyNumberFormat="1" applyFont="1" applyFill="1" applyAlignment="1">
      <alignment horizontal="center" vertical="center"/>
    </xf>
    <xf numFmtId="3" fontId="24" fillId="4" borderId="6" xfId="3" applyNumberFormat="1" applyFont="1" applyFill="1" applyBorder="1" applyAlignment="1">
      <alignment horizontal="center" vertical="center" wrapText="1" readingOrder="1"/>
    </xf>
    <xf numFmtId="3" fontId="26" fillId="0" borderId="1" xfId="0" applyNumberFormat="1" applyFont="1" applyBorder="1" applyAlignment="1">
      <alignment horizontal="center" vertical="center" wrapText="1" readingOrder="2"/>
    </xf>
    <xf numFmtId="174" fontId="26" fillId="4" borderId="0" xfId="5" applyNumberFormat="1" applyFont="1" applyFill="1" applyAlignment="1">
      <alignment horizontal="center" vertical="center" readingOrder="1"/>
    </xf>
    <xf numFmtId="37" fontId="24" fillId="0" borderId="0" xfId="5" applyNumberFormat="1" applyFont="1" applyAlignment="1">
      <alignment horizontal="center" vertical="center" readingOrder="1"/>
    </xf>
    <xf numFmtId="164" fontId="4" fillId="0" borderId="0" xfId="0" applyFont="1" applyAlignment="1">
      <alignment horizontal="center" vertical="center" wrapText="1"/>
    </xf>
    <xf numFmtId="1" fontId="3" fillId="2" borderId="6" xfId="0" applyNumberFormat="1" applyFont="1" applyFill="1" applyBorder="1" applyAlignment="1">
      <alignment horizontal="center" vertical="center" wrapText="1" readingOrder="2"/>
    </xf>
    <xf numFmtId="1" fontId="3" fillId="2" borderId="0" xfId="0" applyNumberFormat="1" applyFont="1" applyFill="1" applyAlignment="1">
      <alignment horizontal="center" vertical="center" wrapText="1" readingOrder="2"/>
    </xf>
    <xf numFmtId="1" fontId="5" fillId="2" borderId="6" xfId="0" applyNumberFormat="1" applyFont="1" applyFill="1" applyBorder="1" applyAlignment="1">
      <alignment horizontal="center" vertical="center" wrapText="1" readingOrder="2"/>
    </xf>
    <xf numFmtId="1" fontId="5" fillId="2" borderId="0" xfId="0" applyNumberFormat="1" applyFont="1" applyFill="1" applyAlignment="1">
      <alignment horizontal="center" vertical="center" wrapText="1" readingOrder="2"/>
    </xf>
    <xf numFmtId="1" fontId="3" fillId="2" borderId="7" xfId="0" applyNumberFormat="1" applyFont="1" applyFill="1" applyBorder="1" applyAlignment="1">
      <alignment horizontal="center" vertical="center" wrapText="1" readingOrder="2"/>
    </xf>
    <xf numFmtId="1" fontId="3" fillId="2" borderId="10" xfId="0" applyNumberFormat="1" applyFont="1" applyFill="1" applyBorder="1" applyAlignment="1">
      <alignment horizontal="center" vertical="center" wrapText="1" readingOrder="2"/>
    </xf>
    <xf numFmtId="1" fontId="3" fillId="2" borderId="7" xfId="5" applyNumberFormat="1" applyFont="1" applyFill="1" applyBorder="1" applyAlignment="1">
      <alignment horizontal="center" vertical="center" wrapText="1" readingOrder="1"/>
    </xf>
    <xf numFmtId="1" fontId="3" fillId="2" borderId="10" xfId="5" applyNumberFormat="1" applyFont="1" applyFill="1" applyBorder="1" applyAlignment="1">
      <alignment horizontal="center" vertical="center" wrapText="1" readingOrder="1"/>
    </xf>
    <xf numFmtId="1" fontId="3" fillId="2" borderId="26" xfId="5" applyNumberFormat="1" applyFont="1" applyFill="1" applyBorder="1" applyAlignment="1">
      <alignment horizontal="center" vertical="center" wrapText="1" readingOrder="1"/>
    </xf>
    <xf numFmtId="1" fontId="3" fillId="2" borderId="13" xfId="5" applyNumberFormat="1" applyFont="1" applyFill="1" applyBorder="1" applyAlignment="1">
      <alignment horizontal="center" vertical="center" wrapText="1" readingOrder="1"/>
    </xf>
    <xf numFmtId="1" fontId="3" fillId="2" borderId="6" xfId="5" applyNumberFormat="1" applyFont="1" applyFill="1" applyBorder="1" applyAlignment="1">
      <alignment horizontal="center" vertical="center" wrapText="1" readingOrder="1"/>
    </xf>
    <xf numFmtId="1" fontId="3" fillId="2" borderId="0" xfId="5" applyNumberFormat="1" applyFont="1" applyFill="1" applyAlignment="1">
      <alignment horizontal="center" vertical="center" wrapText="1" readingOrder="1"/>
    </xf>
    <xf numFmtId="1" fontId="3" fillId="11" borderId="6" xfId="5" applyNumberFormat="1" applyFont="1" applyFill="1" applyBorder="1" applyAlignment="1">
      <alignment horizontal="center" vertical="center" wrapText="1" readingOrder="1"/>
    </xf>
    <xf numFmtId="1" fontId="3" fillId="11" borderId="0" xfId="5" applyNumberFormat="1" applyFont="1" applyFill="1" applyAlignment="1">
      <alignment horizontal="center" vertical="center" wrapText="1" readingOrder="1"/>
    </xf>
    <xf numFmtId="1" fontId="3" fillId="11" borderId="7" xfId="5" applyNumberFormat="1" applyFont="1" applyFill="1" applyBorder="1" applyAlignment="1">
      <alignment horizontal="center" vertical="center" wrapText="1" readingOrder="1"/>
    </xf>
    <xf numFmtId="1" fontId="3" fillId="11" borderId="10" xfId="5" applyNumberFormat="1" applyFont="1" applyFill="1" applyBorder="1" applyAlignment="1">
      <alignment horizontal="center" vertical="center" wrapText="1" readingOrder="1"/>
    </xf>
  </cellXfs>
  <cellStyles count="10">
    <cellStyle name="Comma" xfId="1" builtinId="3"/>
    <cellStyle name="Hyperlink 2" xfId="7" xr:uid="{B9AB05B7-98D2-4EE7-9F91-355E2793C3BF}"/>
    <cellStyle name="Normal" xfId="0" builtinId="0"/>
    <cellStyle name="Normal 15" xfId="5" xr:uid="{00000000-0005-0000-0000-000002000000}"/>
    <cellStyle name="Normal 2" xfId="8" xr:uid="{00CCDCBA-E773-49E1-BBE6-FE4BBA8D33CA}"/>
    <cellStyle name="Normal 34" xfId="3" xr:uid="{00000000-0005-0000-0000-000003000000}"/>
    <cellStyle name="Normal 34 2" xfId="9" xr:uid="{09A33274-1FF7-4B4C-99F1-327490D198AC}"/>
    <cellStyle name="Normal_Newcashflow" xfId="6" xr:uid="{00000000-0005-0000-0000-000004000000}"/>
    <cellStyle name="Percent" xfId="2" builtinId="5"/>
    <cellStyle name="Percent 2" xfId="4" xr:uid="{00000000-0005-0000-0000-000006000000}"/>
  </cellStyles>
  <dxfs count="0"/>
  <tableStyles count="0" defaultTableStyle="TableStyleMedium2" defaultPivotStyle="PivotStyleLight16"/>
  <colors>
    <mruColors>
      <color rgb="FF612A8A"/>
      <color rgb="FFEFE5F7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6.xml"/><Relationship Id="rId18" Type="http://schemas.openxmlformats.org/officeDocument/2006/relationships/externalLink" Target="externalLinks/externalLink11.xml"/><Relationship Id="rId26" Type="http://schemas.openxmlformats.org/officeDocument/2006/relationships/externalLink" Target="externalLinks/externalLink19.xml"/><Relationship Id="rId39" Type="http://schemas.openxmlformats.org/officeDocument/2006/relationships/externalLink" Target="externalLinks/externalLink32.xml"/><Relationship Id="rId21" Type="http://schemas.openxmlformats.org/officeDocument/2006/relationships/externalLink" Target="externalLinks/externalLink14.xml"/><Relationship Id="rId34" Type="http://schemas.openxmlformats.org/officeDocument/2006/relationships/externalLink" Target="externalLinks/externalLink27.xml"/><Relationship Id="rId42" Type="http://schemas.openxmlformats.org/officeDocument/2006/relationships/externalLink" Target="externalLinks/externalLink35.xml"/><Relationship Id="rId47" Type="http://schemas.openxmlformats.org/officeDocument/2006/relationships/externalLink" Target="externalLinks/externalLink40.xml"/><Relationship Id="rId50" Type="http://schemas.openxmlformats.org/officeDocument/2006/relationships/externalLink" Target="externalLinks/externalLink43.xml"/><Relationship Id="rId55" Type="http://schemas.openxmlformats.org/officeDocument/2006/relationships/theme" Target="theme/theme1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9.xml"/><Relationship Id="rId29" Type="http://schemas.openxmlformats.org/officeDocument/2006/relationships/externalLink" Target="externalLinks/externalLink22.xml"/><Relationship Id="rId11" Type="http://schemas.openxmlformats.org/officeDocument/2006/relationships/externalLink" Target="externalLinks/externalLink4.xml"/><Relationship Id="rId24" Type="http://schemas.openxmlformats.org/officeDocument/2006/relationships/externalLink" Target="externalLinks/externalLink17.xml"/><Relationship Id="rId32" Type="http://schemas.openxmlformats.org/officeDocument/2006/relationships/externalLink" Target="externalLinks/externalLink25.xml"/><Relationship Id="rId37" Type="http://schemas.openxmlformats.org/officeDocument/2006/relationships/externalLink" Target="externalLinks/externalLink30.xml"/><Relationship Id="rId40" Type="http://schemas.openxmlformats.org/officeDocument/2006/relationships/externalLink" Target="externalLinks/externalLink33.xml"/><Relationship Id="rId45" Type="http://schemas.openxmlformats.org/officeDocument/2006/relationships/externalLink" Target="externalLinks/externalLink38.xml"/><Relationship Id="rId53" Type="http://schemas.openxmlformats.org/officeDocument/2006/relationships/externalLink" Target="externalLinks/externalLink46.xml"/><Relationship Id="rId58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customXml" Target="../customXml/item3.xml"/><Relationship Id="rId19" Type="http://schemas.openxmlformats.org/officeDocument/2006/relationships/externalLink" Target="externalLinks/externalLink12.xml"/><Relationship Id="rId14" Type="http://schemas.openxmlformats.org/officeDocument/2006/relationships/externalLink" Target="externalLinks/externalLink7.xml"/><Relationship Id="rId22" Type="http://schemas.openxmlformats.org/officeDocument/2006/relationships/externalLink" Target="externalLinks/externalLink15.xml"/><Relationship Id="rId27" Type="http://schemas.openxmlformats.org/officeDocument/2006/relationships/externalLink" Target="externalLinks/externalLink20.xml"/><Relationship Id="rId30" Type="http://schemas.openxmlformats.org/officeDocument/2006/relationships/externalLink" Target="externalLinks/externalLink23.xml"/><Relationship Id="rId35" Type="http://schemas.openxmlformats.org/officeDocument/2006/relationships/externalLink" Target="externalLinks/externalLink28.xml"/><Relationship Id="rId43" Type="http://schemas.openxmlformats.org/officeDocument/2006/relationships/externalLink" Target="externalLinks/externalLink36.xml"/><Relationship Id="rId48" Type="http://schemas.openxmlformats.org/officeDocument/2006/relationships/externalLink" Target="externalLinks/externalLink41.xml"/><Relationship Id="rId56" Type="http://schemas.openxmlformats.org/officeDocument/2006/relationships/styles" Target="styles.xml"/><Relationship Id="rId8" Type="http://schemas.openxmlformats.org/officeDocument/2006/relationships/externalLink" Target="externalLinks/externalLink1.xml"/><Relationship Id="rId51" Type="http://schemas.openxmlformats.org/officeDocument/2006/relationships/externalLink" Target="externalLinks/externalLink44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5.xml"/><Relationship Id="rId17" Type="http://schemas.openxmlformats.org/officeDocument/2006/relationships/externalLink" Target="externalLinks/externalLink10.xml"/><Relationship Id="rId25" Type="http://schemas.openxmlformats.org/officeDocument/2006/relationships/externalLink" Target="externalLinks/externalLink18.xml"/><Relationship Id="rId33" Type="http://schemas.openxmlformats.org/officeDocument/2006/relationships/externalLink" Target="externalLinks/externalLink26.xml"/><Relationship Id="rId38" Type="http://schemas.openxmlformats.org/officeDocument/2006/relationships/externalLink" Target="externalLinks/externalLink31.xml"/><Relationship Id="rId46" Type="http://schemas.openxmlformats.org/officeDocument/2006/relationships/externalLink" Target="externalLinks/externalLink39.xml"/><Relationship Id="rId59" Type="http://schemas.openxmlformats.org/officeDocument/2006/relationships/customXml" Target="../customXml/item1.xml"/><Relationship Id="rId20" Type="http://schemas.openxmlformats.org/officeDocument/2006/relationships/externalLink" Target="externalLinks/externalLink13.xml"/><Relationship Id="rId41" Type="http://schemas.openxmlformats.org/officeDocument/2006/relationships/externalLink" Target="externalLinks/externalLink34.xml"/><Relationship Id="rId54" Type="http://schemas.openxmlformats.org/officeDocument/2006/relationships/externalLink" Target="externalLinks/externalLink47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externalLink" Target="externalLinks/externalLink8.xml"/><Relationship Id="rId23" Type="http://schemas.openxmlformats.org/officeDocument/2006/relationships/externalLink" Target="externalLinks/externalLink16.xml"/><Relationship Id="rId28" Type="http://schemas.openxmlformats.org/officeDocument/2006/relationships/externalLink" Target="externalLinks/externalLink21.xml"/><Relationship Id="rId36" Type="http://schemas.openxmlformats.org/officeDocument/2006/relationships/externalLink" Target="externalLinks/externalLink29.xml"/><Relationship Id="rId49" Type="http://schemas.openxmlformats.org/officeDocument/2006/relationships/externalLink" Target="externalLinks/externalLink42.xml"/><Relationship Id="rId57" Type="http://schemas.openxmlformats.org/officeDocument/2006/relationships/sharedStrings" Target="sharedStrings.xml"/><Relationship Id="rId10" Type="http://schemas.openxmlformats.org/officeDocument/2006/relationships/externalLink" Target="externalLinks/externalLink3.xml"/><Relationship Id="rId31" Type="http://schemas.openxmlformats.org/officeDocument/2006/relationships/externalLink" Target="externalLinks/externalLink24.xml"/><Relationship Id="rId44" Type="http://schemas.openxmlformats.org/officeDocument/2006/relationships/externalLink" Target="externalLinks/externalLink37.xml"/><Relationship Id="rId52" Type="http://schemas.openxmlformats.org/officeDocument/2006/relationships/externalLink" Target="externalLinks/externalLink45.xml"/><Relationship Id="rId6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2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0b0001\b13\%3f%3f&#8217;%3f\&#8216;S&#8221;%3f\%3f%3f%3f%3f%3f\&#8221;\%3f%3f%3f%3f&#8217;%3f\%3f%3f%3f%3f%3f%3f%3fp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0B1001\&#29983;&#29987;&#37096;&#38272;\WINDOWS\Profiles\N130603\&#65411;&#65438;&#65405;&#65400;&#65412;&#65391;&#65420;&#65439;\&#24037;&#22580;&#38263;&#20250;&#35696;&#36039;&#26009;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Users\Tamer%20Shams\AppData\Local\Microsoft\Windows\Temporary%20Internet%20Files\OLK2D6F\Trail%20Balance%20April%20Level4DR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nts%20and%20Settings\ahmed.rawhy\Local%20Settings\Temporary%20Internet%20Files\Content.Outlook\GI8TF45Y\Users\Tamer%20Shams\AppData\Local\Microsoft\Windows\Temporary%20Internet%20Files\OLK2D6F\Trail%20Balance%20April%20Level4DR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Planning%20&amp;%20Control%20Shared%20Folder\Morocco\2011\Monthly%20Reports\P&amp;Ls\P&amp;L%20Dec-11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0B0001\B10&#35506;&#21029;\B14\&#24180;&#22577;\ENERGY\98\97&#12414;&#12392;&#12417;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96KAMIYS\%3f&#177;%3f%3f%3f%3f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NTS\CLIENTS\XCEED\Comptabilit&#233;\2009\2&#232;me%20trimestre%202009\REPORTING%20XCEED%2006-2009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snml1\a3a\&#65400;&#65438;&#65433;&#65392;&#65420;&#65439;\&#32076;&#29702;\COSTING\cost%20structure\GMCM0321\tmp\MM\CostPlanning\shirai\MM\YOKOTA\&#65328;&#65320;&#65319;&#65298;&#27963;&#21205;&#30446;&#27161;&#21106;&#20184;&#65288;&#65326;&#65314;&#65289;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erveur\DOCUMENTS\CLIENTS\XCEED\Comptabilit&#233;\2009\10-2009\REPORTING%20XCEED%2010-2009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&#1593;&#1575;&#1605;%202011\&#1578;&#1602;&#1585;&#1610;&#1585;%20&#1575;&#1604;&#1575;&#1583;&#1575;&#1585;&#1577;%20&#1575;&#1604;&#1593;&#1575;&#1605;&#1577;\2011\&#1578;&#1602;&#1575;&#1585;&#1610;&#1585;%20&#1575;&#1604;&#1575;&#1583;&#1575;&#1585;&#1577;%20&#1575;&#1604;&#1593;&#1575;&#1605;&#1607;\&#1575;&#1604;&#1587;&#1606;&#1577;\New%20folder\IS%20by%20BU%20-%20Q1-2011\Q1-2011%20TE%20Data%20IS%20by%20BU.xlsx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1%20OTHMAN\Work\My%20work\T.E\&#1605;&#1575;&#1585;&#1587;%202011\&#1575;&#1604;&#1605;&#1580;&#1605;&#1593;&#1607;\TE%20consolidation%2031-12-2010\Elimination\Telecom%20Egypt\T.E%20w%20p%20%2030-6-07\&#1605;&#1610;&#1586;&#1575;&#1606;%20&#1605;&#1575;&#1585;&#1587;%202007%20&#1575;&#1604;&#1578;&#1593;&#1583;&#1610;&#1604;&#1610;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PA\Dashboard%202012\DashBoard.xlsx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&#177;%3f%3f%3f%3f&#176;%3f%3f%3f\Y_0280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nts%20and%20Settings\KM049\Desktop\Desktop\Excel\Budget%202008\Budget%20company%20goals\Budget%202008_Goals_BU%20AME_from%20KS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Users\tamer.sabry\AppData\Local\Microsoft\Windows\Temporary%20Internet%20Files\Content.Outlook\X8PP4MGF\Budget%20Planner%20Demo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BU\Business%20Unit(P.W.C%20)\IS%20by%20BU%20-%20Q4-2010\Q4-2010%20TE%20Stand-alone%20IS%20by%20BU.xlsx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Planning%20&amp;%20Control%20Shared%20Folder\Morocco\2012\P&amp;L\REPORTING%20XCEED%2003-2012.xlsx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nts%20and%20Settings\nb90002\Local%20Settings\Temporary%20Internet%20Files\Content.Outlook\H9FKVLDH\REPORTING%20octobre%202010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0B1001\&#29983;&#29987;&#37096;&#38272;(&#20206;)\&#26368;&#26032;&#65432;&#65405;&#65412;\IP&#27161;&#26178;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Business%20Cases\Enterprise\Barclays%20Digital%20Archiving%20Business%20Case\Barclays%20Digital%20Archiving%20FV%2009.xlsx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Users\m\AppData\Local\Microsoft\Windows\Temporary%20Internet%20Files\Content.Outlook\R7HMFCKK\&#1578;&#1603;&#1575;&#1604;&#1610;&#1601;%20Moh\&#1605;&#1608;&#1575;&#1586;&#1606;&#1600;&#1600;&#1600;&#1600;&#1600;&#1600;&#1600;&#1600;&#1600;&#1600;&#1600;&#1600;&#1577;\&#1605;&#1608;&#1575;&#1586;&#1606;&#1577;%202006\&#1605;&#1608;&#1575;&#1586;&#1606;&#1577;%202006%20-9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65BE4A24\Q1-2011%20TE%20Stand-alone%20IS%20by%20BU.xlsx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&#1593;&#1575;&#1605;%202011\&#1578;&#1602;&#1585;&#1610;&#1585;%20&#1575;&#1604;&#1575;&#1583;&#1575;&#1585;&#1577;%20&#1575;&#1604;&#1593;&#1575;&#1605;&#1577;\2011\&#1578;&#1602;&#1575;&#1585;&#1610;&#1585;%20&#1575;&#1604;&#1575;&#1583;&#1575;&#1585;&#1577;%20&#1575;&#1604;&#1593;&#1575;&#1605;&#1607;\&#1575;&#1604;&#1587;&#1606;&#1577;\New%20folder\IS%20by%20BU%20-%20Q1-2011\Q1-2011%20TE%20Stand-alone%20IS%20by%20BU.xlsx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&#1593;&#1575;&#1605;%202011\&#1578;&#1602;&#1585;&#1610;&#1585;%20&#1575;&#1604;&#1575;&#1583;&#1575;&#1585;&#1577;%20&#1575;&#1604;&#1593;&#1575;&#1605;&#1577;\2011\&#1578;&#1602;&#1575;&#1585;&#1610;&#1585;%20&#1575;&#1604;&#1575;&#1583;&#1575;&#1585;&#1577;%20&#1575;&#1604;&#1593;&#1575;&#1605;&#1607;\&#1575;&#1604;&#1587;&#1606;&#1577;\New%20folder\15\Budget%202012%20TE%20Stand-alone%20IS%20by%20BU.xlsx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microsoft.com/office/2006/relationships/xlExternalLinkPath/xlPathMissing" Target="PARAMETRE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&#1605;&#1582;&#1578;&#1575;&#1585;\Business%20Unit(P.W.C%20)v12%20-%20&#1578;&#1593;&#1583;&#1610;&#1604;%20&#1605;&#1603;&#1575;&#1578;&#1576;%20&#1576;&#1610;&#1593;%20&#1575;&#1604;&#1582;&#1583;&#1605;&#1607;\Budget%202013%20BU\V.18%20-%20&#1575;&#1604;&#1591;&#1605;&#1608;&#1581;%20&#1575;&#1604;&#1605;&#1593;&#1583;&#1604;\&#1578;&#1603;&#1575;&#1604;&#1610;&#1601;%20Moh\&#1605;&#1608;&#1575;&#1586;&#1606;&#1600;&#1600;&#1600;&#1600;&#1600;&#1600;&#1600;&#1600;&#1600;&#1600;&#1600;&#1600;&#1577;\&#1605;&#1608;&#1575;&#1586;&#1606;&#1577;%202006\&#1605;&#1608;&#1575;&#1586;&#1606;&#1577;%202006%20-9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&#1593;&#1575;&#1605;%202011\&#1578;&#1602;&#1585;&#1610;&#1585;%20&#1575;&#1604;&#1575;&#1583;&#1575;&#1585;&#1577;%20&#1575;&#1604;&#1593;&#1575;&#1605;&#1577;\2011\&#1578;&#1602;&#1575;&#1585;&#1610;&#1585;%20&#1575;&#1604;&#1575;&#1583;&#1575;&#1585;&#1577;%20&#1575;&#1604;&#1593;&#1575;&#1605;&#1607;\&#1575;&#1604;&#1587;&#1606;&#1577;\New%20folder\15\Budget%202012%20TE%20Consolidated%20IS%20by%20BU.xlsx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Planning%20&amp;%20Control%20Shared%20Folder\Morocco\2012\P&amp;L\REPORTING%20XCEED%2002-2012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nts%20and%20Settings\OOT00009\Local%20Settings\Temporary%20Internet%20Files\OLK37\FY2003_Closing_Calendar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BUD_ExcelTool_v1%20(4).xls" TargetMode="External"/></Relationships>
</file>

<file path=xl/externalLinks/_rels/externalLink32.xml.rels><?xml version="1.0" encoding="UTF-8" standalone="yes"?>
<Relationships xmlns="http://schemas.openxmlformats.org/package/2006/relationships"><Relationship Id="rId2" Type="http://schemas.openxmlformats.org/officeDocument/2006/relationships/externalLinkPath" Target="../../../../../Work%20hala%202019/&#1593;&#1575;&#1605;%202011/&#1578;&#1602;&#1585;&#1610;&#1585;%20&#1575;&#1604;&#1575;&#1583;&#1575;&#1585;&#1577;%20&#1575;&#1604;&#1593;&#1575;&#1605;&#1577;/2011/&#1578;&#1602;&#1575;&#1585;&#1610;&#1585;%20&#1575;&#1604;&#1575;&#1583;&#1575;&#1585;&#1577;%20&#1575;&#1604;&#1593;&#1575;&#1605;&#1607;/&#1575;&#1604;&#1587;&#1606;&#1577;/New%20folder/IS%20by%20BU%20-%20Q1-2011/Q1-2011%20TE%20Stand-alone%20IS%20by%20BU.xlsx" TargetMode="External"/><Relationship Id="rId1" Type="http://schemas.openxmlformats.org/officeDocument/2006/relationships/externalLinkPath" Target="/Work%20hala%202019/&#1593;&#1575;&#1605;%202011/&#1578;&#1602;&#1585;&#1610;&#1585;%20&#1575;&#1604;&#1575;&#1583;&#1575;&#1585;&#1577;%20&#1575;&#1604;&#1593;&#1575;&#1605;&#1577;/2011/&#1578;&#1602;&#1575;&#1585;&#1610;&#1585;%20&#1575;&#1604;&#1575;&#1583;&#1575;&#1585;&#1577;%20&#1575;&#1604;&#1593;&#1575;&#1605;&#1607;/&#1575;&#1604;&#1587;&#1606;&#1577;/New%20folder/IS%20by%20BU%20-%20Q1-2011/Q1-2011%20TE%20Stand-alone%20IS%20by%20BU.xlsx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mohamed.shaheen\Desktop\17Consolidated%20Model%20-%20Q2%202018%20Expected%20Adjusted.xlsx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73B55B36\Q1-2011%20TE%20Stand-alone%20IS%20by%20BU.xlsx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nts%20and%20Settings\mostafa.reyad\Application%20Data\Microsoft\Excel\drive%20d\desktop\jan%202011\Performance%20to%20Date_Reporting%20(2011).xlsx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nts%20and%20Settings\nb90002\Bureau\Dossier%20XCEED%20MAROC\COMPTABILITE%202011\DOSSIER%20REPORTING\REPORTING%20AOUT%202011\REPORTING%20XCEED%2008-2011le%2012%20sept%2011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0B1001\&#29983;&#29987;&#37096;&#38272;\B30\&#26032;&#36554;IE&#21407;&#20385;&#20225;&#30011;&#29677;\&#65435;&#65437;&#65409;&#65437;&#65400;&#65438;\98&#65435;&#65437;&#65409;&#65437;&#65400;&#65438;&#26989;&#21209;&#35336;&#30011;(&#65298;&#65341;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Z:\f%20&amp;%20a\TE%20Data%202011\Documents%20and%20Settings\hanan.elsherbiny\My%20Documents\Huawie2.xls" TargetMode="External"/></Relationships>
</file>

<file path=xl/externalLinks/_rels/externalLink39.xml.rels><?xml version="1.0" encoding="UTF-8" standalone="yes"?>
<Relationships xmlns="http://schemas.openxmlformats.org/package/2006/relationships"><Relationship Id="rId2" Type="http://schemas.openxmlformats.org/officeDocument/2006/relationships/externalLinkPath" Target="../../../../../Work%20hala%202019/&#1593;&#1575;&#1605;%202011/&#1578;&#1602;&#1585;&#1610;&#1585;%20&#1575;&#1604;&#1575;&#1583;&#1575;&#1585;&#1577;%20&#1575;&#1604;&#1593;&#1575;&#1605;&#1577;/2011/&#1578;&#1602;&#1575;&#1585;&#1610;&#1585;%20&#1575;&#1604;&#1575;&#1583;&#1575;&#1585;&#1577;%20&#1575;&#1604;&#1593;&#1575;&#1605;&#1607;/&#1575;&#1604;&#1587;&#1606;&#1577;/New%20folder/IS%20by%20BU%20-%20Q1-2011/Q1-2011%20TE%20Data%20IS%20by%20BU.xlsx" TargetMode="External"/><Relationship Id="rId1" Type="http://schemas.openxmlformats.org/officeDocument/2006/relationships/externalLinkPath" Target="/Work%20hala%202019/&#1593;&#1575;&#1605;%202011/&#1578;&#1602;&#1585;&#1610;&#1585;%20&#1575;&#1604;&#1575;&#1583;&#1575;&#1585;&#1577;%20&#1575;&#1604;&#1593;&#1575;&#1605;&#1577;/2011/&#1578;&#1602;&#1575;&#1585;&#1610;&#1585;%20&#1575;&#1604;&#1575;&#1583;&#1575;&#1585;&#1577;%20&#1575;&#1604;&#1593;&#1575;&#1605;&#1607;/&#1575;&#1604;&#1587;&#1606;&#1577;/New%20folder/IS%20by%20BU%20-%20Q1-2011/Q1-2011%20TE%20Data%20IS%20by%20BU.xlsx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Z:\Documents%20and%20Settings\shreen.gamal\Desktop\Documents%20and%20Settings\hanan.elsherbiny\My%20Documents\Huawie2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&#1605;&#1582;&#1578;&#1575;&#1585;\Business%20Unit(P.W.C%20)v11\IS%20by%20BU%20_%202011\IS%20by%20BU%202011-%20Model\IS%20by%20BU%20-%20Q1-2011\Q1-2011%20TE%20Stand-alone%20IS%20by%20BU.xlsx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New%20folder%20(4)\Q3-2011%20TE%20Consolidated%20IS%20by%20BU.xlsx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&#1593;&#1575;&#1605;%202011\&#1578;&#1602;&#1585;&#1610;&#1585;%20&#1575;&#1604;&#1575;&#1583;&#1575;&#1585;&#1577;%20&#1575;&#1604;&#1593;&#1575;&#1605;&#1577;\2011\&#1578;&#1602;&#1575;&#1585;&#1610;&#1585;%20&#1575;&#1604;&#1575;&#1583;&#1575;&#1585;&#1577;%20&#1575;&#1604;&#1593;&#1575;&#1605;&#1607;\&#1575;&#1604;&#1587;&#1606;&#1577;\New%20folder\15\Budget%202012%20TE%20Data%20IS%20by%20BU.xlsx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CLIENTS\XCEED\Comptabilit&#233;\2010\05-2010\Reporting%2005-2010\REPORTING%20XCEED%2005-2010.xls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Buisness%20Unit%20V14_%2012-4-2013\IS%20_Con%20_%20BU\Con%20_%202013%20_5%20_BU_v3\1%20OTHMAN\Work\My%20work\T.E\&#1605;&#1575;&#1585;&#1587;%202011\&#1575;&#1604;&#1605;&#1580;&#1605;&#1593;&#1607;\TE%20consolidation%2031-12-2010\Elimination\Telecom%20Egypt\T.E%20w%20p%20%2030-6-07\&#1605;&#1610;&#1586;&#1575;&#1606;%20&#1605;&#1575;&#1585;&#1587;%202007%20&#1575;&#1604;&#1578;&#1593;&#1583;&#1610;&#1604;&#1610;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E533E602\&#1605;&#1610;&#1586;&#1575;&#1606;%20&#1588;&#1607;&#1585;%20&#1605;&#1575;&#1585;&#1587;%20&#1575;&#1604;&#1605;&#1593;&#1583;&#1604;%202007.xls" TargetMode="External"/></Relationships>
</file>

<file path=xl/externalLinks/_rels/externalLink47.xml.rels><?xml version="1.0" encoding="UTF-8" standalone="yes"?>
<Relationships xmlns="http://schemas.openxmlformats.org/package/2006/relationships"><Relationship Id="rId2" Type="http://schemas.openxmlformats.org/officeDocument/2006/relationships/externalLinkPath" Target="file:///C:\Users\Walied\OneDrive\&#1587;&#1591;&#1581;%20&#1575;&#1604;&#1605;&#1603;&#1578;&#1576;\TE%20Model%20Q4%202024%20V2.xlsx" TargetMode="External"/><Relationship Id="rId1" Type="http://schemas.openxmlformats.org/officeDocument/2006/relationships/externalLinkPath" Target="file:///C:\Users\Walied\OneDrive\&#1587;&#1591;&#1581;%20&#1575;&#1604;&#1605;&#1603;&#1578;&#1576;\TE%20Model%20Q4%202024%20V2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HS_PANEL"/>
      <sheetName val="Pricing"/>
      <sheetName val="Validation"/>
      <sheetName val="Budget P&amp;L"/>
      <sheetName val="Egypt"/>
      <sheetName val="دليل الحساب "/>
      <sheetName val="#REF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#REF"/>
      <sheetName val="勤務ｼﾌﾄﾍﾞｰｽ表 下期"/>
      <sheetName val="車会集約"/>
      <sheetName val="工場長会議資料"/>
      <sheetName val="勤務ｼﾌﾄﾍﾞｰｽ・ 下期"/>
      <sheetName val="_REF"/>
      <sheetName val="（均衡率）"/>
      <sheetName val="HS_PANEL"/>
      <sheetName val="勤務ｼﾌﾄﾍﾞｰｽ表_下期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tatement Analyses"/>
      <sheetName val="  (4)"/>
      <sheetName val="NEW"/>
      <sheetName val="  (2)"/>
      <sheetName val="(1)"/>
    </sheetNames>
    <sheetDataSet>
      <sheetData sheetId="0"/>
      <sheetData sheetId="1"/>
      <sheetData sheetId="2"/>
      <sheetData sheetId="3"/>
      <sheetData sheetId="4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tatement Analyses"/>
      <sheetName val="  (4)"/>
      <sheetName val="NEW"/>
      <sheetName val="  (2)"/>
      <sheetName val="(1)"/>
    </sheetNames>
    <sheetDataSet>
      <sheetData sheetId="0"/>
      <sheetData sheetId="1"/>
      <sheetData sheetId="2"/>
      <sheetData sheetId="3"/>
      <sheetData sheetId="4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aroc"/>
      <sheetName val="Bal"/>
      <sheetName val="JULY V AOUT       "/>
      <sheetName val="Sheet1"/>
    </sheetNames>
    <sheetDataSet>
      <sheetData sheetId="0"/>
      <sheetData sheetId="1">
        <row r="5">
          <cell r="C5" t="str">
            <v>CR_NUM</v>
          </cell>
        </row>
      </sheetData>
      <sheetData sheetId="2"/>
      <sheetData sheetId="3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表5-2 地区別CO2排出実績"/>
      <sheetName val="97まとめ"/>
      <sheetName val="اداره ماليه  ( ديوان ) "/>
      <sheetName val="الادارات المالية"/>
      <sheetName val="هيكل الشركة"/>
      <sheetName val="Sheet1"/>
      <sheetName val="2019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??・??×?"/>
      <sheetName val="??·??×?"/>
      <sheetName val="_______"/>
      <sheetName val="?±????"/>
      <sheetName val="表5-2 地区別CO2排出実績"/>
    </sheetNames>
    <sheetDataSet>
      <sheetData sheetId="0" refreshError="1"/>
      <sheetData sheetId="1"/>
      <sheetData sheetId="2"/>
      <sheetData sheetId="3" refreshError="1"/>
      <sheetData sheetId="4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al"/>
      <sheetName val="Report"/>
      <sheetName val="P&amp;L 2009"/>
    </sheetNames>
    <sheetDataSet>
      <sheetData sheetId="0">
        <row r="5">
          <cell r="I5" t="str">
            <v>Mai</v>
          </cell>
        </row>
        <row r="6">
          <cell r="I6">
            <v>-712522.46</v>
          </cell>
        </row>
        <row r="7">
          <cell r="I7">
            <v>0</v>
          </cell>
        </row>
        <row r="8">
          <cell r="I8">
            <v>77777.649999999994</v>
          </cell>
        </row>
        <row r="9">
          <cell r="I9">
            <v>34846.69</v>
          </cell>
        </row>
        <row r="10">
          <cell r="I10">
            <v>925</v>
          </cell>
        </row>
        <row r="11">
          <cell r="I11">
            <v>4960.9399999999996</v>
          </cell>
        </row>
        <row r="12">
          <cell r="I12">
            <v>0</v>
          </cell>
        </row>
        <row r="13">
          <cell r="I13">
            <v>1923.24</v>
          </cell>
        </row>
        <row r="14">
          <cell r="I14">
            <v>288977.90999999997</v>
          </cell>
        </row>
        <row r="15">
          <cell r="I15">
            <v>59457</v>
          </cell>
        </row>
        <row r="16">
          <cell r="I16">
            <v>51758.5</v>
          </cell>
        </row>
        <row r="17">
          <cell r="I17">
            <v>0</v>
          </cell>
        </row>
        <row r="18">
          <cell r="I18">
            <v>-9.9499999999999993</v>
          </cell>
        </row>
        <row r="19">
          <cell r="I19">
            <v>60115.519999999997</v>
          </cell>
        </row>
        <row r="20">
          <cell r="I20">
            <v>15646.62</v>
          </cell>
        </row>
        <row r="21">
          <cell r="I21">
            <v>8000</v>
          </cell>
        </row>
        <row r="22">
          <cell r="I22">
            <v>3121.54</v>
          </cell>
        </row>
        <row r="23">
          <cell r="I23">
            <v>0</v>
          </cell>
        </row>
        <row r="24">
          <cell r="I24">
            <v>0</v>
          </cell>
        </row>
        <row r="25">
          <cell r="I25">
            <v>10850</v>
          </cell>
        </row>
        <row r="26">
          <cell r="I26">
            <v>-3312</v>
          </cell>
        </row>
        <row r="28">
          <cell r="I28">
            <v>-97483.8</v>
          </cell>
        </row>
      </sheetData>
      <sheetData sheetId="1" refreshError="1"/>
      <sheetData sheetId="2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星取・"/>
      <sheetName val="①設計部1"/>
      <sheetName val="機能別内訳"/>
      <sheetName val="部品リスト"/>
      <sheetName val="VTリスト"/>
      <sheetName val="Sheet1"/>
      <sheetName val="日程"/>
      <sheetName val="進め方"/>
      <sheetName val="??・??×?"/>
    </sheetNames>
    <sheetDataSet>
      <sheetData sheetId="0" refreshError="1"/>
      <sheetData sheetId="1"/>
      <sheetData sheetId="2"/>
      <sheetData sheetId="3"/>
      <sheetData sheetId="4"/>
      <sheetData sheetId="5"/>
      <sheetData sheetId="6" refreshError="1"/>
      <sheetData sheetId="7" refreshError="1"/>
      <sheetData sheetId="8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al"/>
      <sheetName val="Report"/>
      <sheetName val="P&amp;L 2009"/>
      <sheetName val="星取・"/>
    </sheetNames>
    <sheetDataSet>
      <sheetData sheetId="0">
        <row r="5">
          <cell r="B5" t="str">
            <v>CR_NUM_Egy</v>
          </cell>
        </row>
        <row r="6">
          <cell r="B6" t="str">
            <v>Project Service Revenue</v>
          </cell>
        </row>
        <row r="7">
          <cell r="B7" t="str">
            <v>Other Expense</v>
          </cell>
        </row>
        <row r="8">
          <cell r="B8" t="str">
            <v>Training /Technical Assistance&amp; Fees</v>
          </cell>
        </row>
        <row r="9">
          <cell r="B9" t="str">
            <v>Social  Security</v>
          </cell>
        </row>
        <row r="10">
          <cell r="B10" t="str">
            <v>Supl. - SP - Services</v>
          </cell>
        </row>
        <row r="11">
          <cell r="B11" t="str">
            <v>Other Expense</v>
          </cell>
        </row>
        <row r="12">
          <cell r="B12" t="str">
            <v>Recruit. &amp; Inter.</v>
          </cell>
        </row>
        <row r="13">
          <cell r="B13" t="str">
            <v>Interest Exp</v>
          </cell>
        </row>
        <row r="14">
          <cell r="B14" t="str">
            <v>Personnel</v>
          </cell>
        </row>
        <row r="15">
          <cell r="B15" t="str">
            <v>Communication</v>
          </cell>
        </row>
        <row r="16">
          <cell r="B16" t="str">
            <v>FA Depreciation</v>
          </cell>
        </row>
        <row r="17">
          <cell r="B17" t="str">
            <v>Interest Exp</v>
          </cell>
        </row>
        <row r="18">
          <cell r="B18" t="str">
            <v>Other Expense</v>
          </cell>
        </row>
        <row r="19">
          <cell r="B19" t="str">
            <v>Traveling</v>
          </cell>
        </row>
        <row r="20">
          <cell r="B20" t="str">
            <v>Electricité</v>
          </cell>
        </row>
        <row r="21">
          <cell r="B21" t="str">
            <v>Other Expense</v>
          </cell>
        </row>
        <row r="22">
          <cell r="B22" t="str">
            <v>Consulting Exp</v>
          </cell>
        </row>
        <row r="23">
          <cell r="B23" t="str">
            <v>Other Expense</v>
          </cell>
        </row>
        <row r="24">
          <cell r="B24" t="str">
            <v>Other Expense</v>
          </cell>
        </row>
        <row r="25">
          <cell r="B25" t="str">
            <v>Office Rent</v>
          </cell>
        </row>
        <row r="26">
          <cell r="B26" t="str">
            <v>Cleaning &amp; security</v>
          </cell>
        </row>
        <row r="27">
          <cell r="B27" t="str">
            <v>Communication</v>
          </cell>
        </row>
      </sheetData>
      <sheetData sheetId="1"/>
      <sheetData sheetId="2"/>
      <sheetData sheetId="3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D&gt;&gt;"/>
      <sheetName val="TED_Manager"/>
      <sheetName val="TED_TB"/>
      <sheetName val="TED_TB_Check"/>
      <sheetName val="TED_COA"/>
      <sheetName val="TED_Drivers_Input"/>
      <sheetName val="TED_Revenue_Accounts"/>
      <sheetName val="TED_Revenues"/>
      <sheetName val="TED_Overhead_Matrix"/>
      <sheetName val="TED_Direct_Costs"/>
      <sheetName val="TED_HR"/>
      <sheetName val="TED_IT"/>
      <sheetName val="TED_Finance"/>
      <sheetName val="TED_G&amp;A"/>
      <sheetName val="TED_Network"/>
      <sheetName val="TED_Summary_of_Overheads"/>
      <sheetName val="TED_Amortization"/>
      <sheetName val="TED_IS_by_BU"/>
      <sheetName val="TED_Allocation_Model_Check"/>
      <sheetName val="TED_Preparation_Notes"/>
      <sheetName val="TED_IS_by_BU (000)"/>
    </sheetNames>
    <sheetDataSet>
      <sheetData sheetId="0" refreshError="1"/>
      <sheetData sheetId="1">
        <row r="28">
          <cell r="C28" t="str">
            <v>Internet Dial Up</v>
          </cell>
        </row>
        <row r="56">
          <cell r="C56" t="str">
            <v>HR</v>
          </cell>
        </row>
        <row r="57">
          <cell r="C57" t="str">
            <v>IT</v>
          </cell>
        </row>
        <row r="58">
          <cell r="C58" t="str">
            <v>Finance</v>
          </cell>
        </row>
        <row r="59">
          <cell r="C59" t="str">
            <v>G&amp;A</v>
          </cell>
        </row>
        <row r="60">
          <cell r="C60" t="str">
            <v>O&amp;M</v>
          </cell>
        </row>
        <row r="61">
          <cell r="C61" t="str">
            <v>Home</v>
          </cell>
        </row>
        <row r="62">
          <cell r="C62" t="str">
            <v>Enterprise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>
        <row r="9">
          <cell r="F9">
            <v>163412957.31900001</v>
          </cell>
        </row>
      </sheetData>
      <sheetData sheetId="18" refreshError="1"/>
      <sheetData sheetId="19" refreshError="1"/>
      <sheetData sheetId="20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ميزان مراجعةمجمع بعد الحذف"/>
      <sheetName val="ميزان مراجعةمجمع"/>
    </sheetNames>
    <sheetDataSet>
      <sheetData sheetId="0"/>
      <sheetData sheetId="1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-Location Revenue"/>
      <sheetName val="Co-Location Capacities"/>
      <sheetName val="Mobile TX"/>
      <sheetName val="Total National Transmission"/>
      <sheetName val="ISP's "/>
      <sheetName val="ADSL"/>
      <sheetName val="IPLC"/>
      <sheetName val="Inputs"/>
      <sheetName val="Sheet1"/>
      <sheetName val="Sheet4"/>
    </sheetNames>
    <sheetDataSet>
      <sheetData sheetId="0">
        <row r="4">
          <cell r="B4">
            <v>1073812.2424999999</v>
          </cell>
          <cell r="N4">
            <v>1433377.7662258935</v>
          </cell>
        </row>
        <row r="5">
          <cell r="B5">
            <v>912182.87666666659</v>
          </cell>
          <cell r="N5">
            <v>860352.45916666661</v>
          </cell>
        </row>
        <row r="6">
          <cell r="N6">
            <v>1575462</v>
          </cell>
        </row>
        <row r="26">
          <cell r="B26">
            <v>2011</v>
          </cell>
        </row>
        <row r="27">
          <cell r="B27" t="str">
            <v>jan</v>
          </cell>
        </row>
        <row r="28">
          <cell r="B28">
            <v>1221041.3491666666</v>
          </cell>
          <cell r="N28">
            <v>1403001.9933793468</v>
          </cell>
        </row>
        <row r="29">
          <cell r="B29">
            <v>705409.5</v>
          </cell>
          <cell r="N29">
            <v>798212.05083333328</v>
          </cell>
        </row>
        <row r="30">
          <cell r="B30">
            <v>753624.75</v>
          </cell>
          <cell r="N30">
            <v>1569679.8691666671</v>
          </cell>
        </row>
        <row r="31">
          <cell r="B31">
            <v>2680075.5991666666</v>
          </cell>
        </row>
        <row r="52">
          <cell r="B52">
            <v>2011</v>
          </cell>
        </row>
        <row r="53">
          <cell r="B53" t="str">
            <v>jan</v>
          </cell>
        </row>
        <row r="54">
          <cell r="B54">
            <v>1248597.9166666667</v>
          </cell>
          <cell r="N54">
            <v>1357589.0784626268</v>
          </cell>
        </row>
        <row r="55">
          <cell r="B55">
            <v>447519.495</v>
          </cell>
          <cell r="N55">
            <v>508042.6866666667</v>
          </cell>
        </row>
        <row r="56">
          <cell r="B56">
            <v>867446.4</v>
          </cell>
          <cell r="N56">
            <v>1910071.1983333335</v>
          </cell>
        </row>
        <row r="57">
          <cell r="B57">
            <v>2563563.8116666665</v>
          </cell>
        </row>
        <row r="75">
          <cell r="B75">
            <v>2011</v>
          </cell>
        </row>
        <row r="76">
          <cell r="B76" t="str">
            <v>jan</v>
          </cell>
        </row>
        <row r="77">
          <cell r="B77">
            <v>2758958.7260159818</v>
          </cell>
        </row>
        <row r="79">
          <cell r="B79">
            <v>2563563.8116666665</v>
          </cell>
        </row>
        <row r="80">
          <cell r="B80">
            <v>8002598.1368493149</v>
          </cell>
        </row>
      </sheetData>
      <sheetData sheetId="1">
        <row r="9">
          <cell r="B9">
            <v>13395</v>
          </cell>
        </row>
        <row r="14">
          <cell r="B14">
            <v>10288.59</v>
          </cell>
        </row>
        <row r="21">
          <cell r="B21">
            <v>1538</v>
          </cell>
        </row>
        <row r="32">
          <cell r="B32">
            <v>12809</v>
          </cell>
        </row>
        <row r="37">
          <cell r="B37">
            <v>10713.02</v>
          </cell>
        </row>
        <row r="44">
          <cell r="B44">
            <v>1405</v>
          </cell>
        </row>
        <row r="55">
          <cell r="B55">
            <v>16135</v>
          </cell>
        </row>
        <row r="60">
          <cell r="B60">
            <v>10737.880000000001</v>
          </cell>
        </row>
        <row r="68">
          <cell r="B68">
            <v>893</v>
          </cell>
        </row>
      </sheetData>
      <sheetData sheetId="2">
        <row r="2">
          <cell r="C2">
            <v>40544</v>
          </cell>
        </row>
        <row r="3">
          <cell r="C3">
            <v>3932</v>
          </cell>
        </row>
        <row r="4">
          <cell r="C4">
            <v>1</v>
          </cell>
        </row>
        <row r="5">
          <cell r="C5">
            <v>343</v>
          </cell>
        </row>
        <row r="6">
          <cell r="C6">
            <v>3</v>
          </cell>
        </row>
        <row r="7">
          <cell r="C7">
            <v>10</v>
          </cell>
        </row>
        <row r="8">
          <cell r="C8">
            <v>141</v>
          </cell>
        </row>
        <row r="10">
          <cell r="C10">
            <v>99.3408203125</v>
          </cell>
        </row>
        <row r="11">
          <cell r="C11">
            <v>8477.0833333333339</v>
          </cell>
        </row>
        <row r="13">
          <cell r="C13">
            <v>25090552.333333332</v>
          </cell>
        </row>
        <row r="14">
          <cell r="C14">
            <v>25090552.333333332</v>
          </cell>
        </row>
        <row r="15">
          <cell r="C15">
            <v>2680075.5991666666</v>
          </cell>
        </row>
        <row r="17">
          <cell r="C17">
            <v>27770627.932499997</v>
          </cell>
        </row>
        <row r="18">
          <cell r="C18">
            <v>27770627.932499997</v>
          </cell>
        </row>
        <row r="58">
          <cell r="C58">
            <v>40544</v>
          </cell>
        </row>
        <row r="59">
          <cell r="C59">
            <v>2044</v>
          </cell>
        </row>
        <row r="61">
          <cell r="C61">
            <v>773</v>
          </cell>
        </row>
        <row r="62">
          <cell r="C62">
            <v>9</v>
          </cell>
        </row>
        <row r="63">
          <cell r="C63">
            <v>126.4482421875</v>
          </cell>
        </row>
        <row r="64">
          <cell r="C64">
            <v>10790.25</v>
          </cell>
        </row>
        <row r="66">
          <cell r="C66">
            <v>26208791.833333332</v>
          </cell>
        </row>
        <row r="67">
          <cell r="C67">
            <v>26208791.833333332</v>
          </cell>
        </row>
        <row r="68">
          <cell r="C68">
            <v>2563563.8116666665</v>
          </cell>
        </row>
        <row r="70">
          <cell r="C70">
            <v>28772355.645</v>
          </cell>
        </row>
        <row r="71">
          <cell r="C71">
            <v>28772355.645</v>
          </cell>
        </row>
        <row r="96">
          <cell r="C96">
            <v>40544</v>
          </cell>
        </row>
        <row r="97">
          <cell r="C97">
            <v>782</v>
          </cell>
        </row>
        <row r="98">
          <cell r="C98">
            <v>477</v>
          </cell>
        </row>
        <row r="99">
          <cell r="C99">
            <v>73.7294921875</v>
          </cell>
        </row>
        <row r="100">
          <cell r="C100">
            <v>6291.583333333333</v>
          </cell>
        </row>
        <row r="102">
          <cell r="C102">
            <v>14981103.042499999</v>
          </cell>
        </row>
        <row r="103">
          <cell r="C103">
            <v>14981103.042499999</v>
          </cell>
        </row>
        <row r="104">
          <cell r="C104">
            <v>2758958.7260159818</v>
          </cell>
        </row>
        <row r="106">
          <cell r="C106">
            <v>17740061.768515982</v>
          </cell>
        </row>
        <row r="107">
          <cell r="C107">
            <v>17740061.768515982</v>
          </cell>
        </row>
        <row r="131">
          <cell r="C131">
            <v>40544</v>
          </cell>
        </row>
        <row r="132">
          <cell r="C132">
            <v>6758</v>
          </cell>
        </row>
        <row r="133">
          <cell r="C133">
            <v>1</v>
          </cell>
        </row>
        <row r="134">
          <cell r="C134">
            <v>1593</v>
          </cell>
        </row>
        <row r="135">
          <cell r="C135">
            <v>12</v>
          </cell>
        </row>
        <row r="136">
          <cell r="C136">
            <v>10</v>
          </cell>
        </row>
        <row r="137">
          <cell r="C137">
            <v>141</v>
          </cell>
        </row>
        <row r="138">
          <cell r="C138">
            <v>299.5185546875</v>
          </cell>
        </row>
        <row r="139">
          <cell r="C139">
            <v>25558.916666666668</v>
          </cell>
        </row>
        <row r="141">
          <cell r="C141">
            <v>66280447.209166661</v>
          </cell>
        </row>
        <row r="142">
          <cell r="C142">
            <v>66280447.209166661</v>
          </cell>
        </row>
        <row r="143">
          <cell r="C143">
            <v>8002598.136849314</v>
          </cell>
        </row>
        <row r="145">
          <cell r="C145">
            <v>74283045.346015975</v>
          </cell>
        </row>
      </sheetData>
      <sheetData sheetId="3"/>
      <sheetData sheetId="4">
        <row r="1">
          <cell r="C1">
            <v>40544</v>
          </cell>
        </row>
      </sheetData>
      <sheetData sheetId="5">
        <row r="1">
          <cell r="B1">
            <v>2011</v>
          </cell>
        </row>
        <row r="2">
          <cell r="B2" t="str">
            <v>Jan</v>
          </cell>
        </row>
        <row r="11">
          <cell r="B11">
            <v>7157295</v>
          </cell>
        </row>
        <row r="12">
          <cell r="B12">
            <v>1431459</v>
          </cell>
        </row>
      </sheetData>
      <sheetData sheetId="6">
        <row r="1">
          <cell r="B1">
            <v>2011</v>
          </cell>
        </row>
        <row r="2">
          <cell r="B2" t="str">
            <v>Jan</v>
          </cell>
        </row>
        <row r="3">
          <cell r="B3">
            <v>8199362.7557375003</v>
          </cell>
        </row>
        <row r="4">
          <cell r="B4">
            <v>2797.0353844249998</v>
          </cell>
        </row>
        <row r="5">
          <cell r="B5">
            <v>144503.77499999999</v>
          </cell>
        </row>
        <row r="6">
          <cell r="B6">
            <v>2275650</v>
          </cell>
        </row>
        <row r="7">
          <cell r="B7">
            <v>220417.125</v>
          </cell>
        </row>
        <row r="8">
          <cell r="B8">
            <v>14791.725</v>
          </cell>
        </row>
        <row r="9">
          <cell r="B9">
            <v>0</v>
          </cell>
        </row>
        <row r="10">
          <cell r="B10">
            <v>0</v>
          </cell>
        </row>
        <row r="11">
          <cell r="B11">
            <v>10857522.416121924</v>
          </cell>
        </row>
      </sheetData>
      <sheetData sheetId="7">
        <row r="7">
          <cell r="C7">
            <v>3</v>
          </cell>
        </row>
      </sheetData>
      <sheetData sheetId="8"/>
      <sheetData sheetId="9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Y_0280"/>
      <sheetName val="Y_0280.xls"/>
      <sheetName val="Bal"/>
    </sheetNames>
    <definedNames>
      <definedName name="Back_Click"/>
      <definedName name="Goukei_Click"/>
      <definedName name="Kakunou_Click"/>
      <definedName name="Kensaku_Click"/>
      <definedName name="Select_Click"/>
    </definedNames>
    <sheetDataSet>
      <sheetData sheetId="0" refreshError="1"/>
      <sheetData sheetId="1" refreshError="1"/>
      <sheetData sheetId="2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arameters"/>
      <sheetName val="BU Cons"/>
      <sheetName val="Elim"/>
      <sheetName val="BU"/>
      <sheetName val="KRS"/>
      <sheetName val="FWS"/>
      <sheetName val="FEN"/>
      <sheetName val="FMO"/>
      <sheetName val="FIN"/>
      <sheetName val="res. 1"/>
      <sheetName val="res. 2"/>
      <sheetName val="res. 3"/>
      <sheetName val="res. 4"/>
      <sheetName val="res. 5"/>
      <sheetName val="res. 6"/>
      <sheetName val="res. 7"/>
      <sheetName val="res. 8"/>
      <sheetName val="res. 9"/>
      <sheetName val="res. 10"/>
      <sheetName val="res. 11"/>
      <sheetName val="res. 12"/>
      <sheetName val="res. 13"/>
      <sheetName val="res. 14"/>
      <sheetName val="res. 15"/>
    </sheetNames>
    <sheetDataSet>
      <sheetData sheetId="0">
        <row r="1">
          <cell r="B1" t="str">
            <v>#Fnc-Err#</v>
          </cell>
        </row>
        <row r="8">
          <cell r="B8" t="str">
            <v>05</v>
          </cell>
        </row>
        <row r="11">
          <cell r="B11" t="str">
            <v>0002</v>
          </cell>
        </row>
        <row r="12">
          <cell r="B12" t="str">
            <v>0020</v>
          </cell>
        </row>
        <row r="13">
          <cell r="B13" t="str">
            <v>0005</v>
          </cell>
        </row>
        <row r="15">
          <cell r="B15" t="str">
            <v>0022</v>
          </cell>
        </row>
        <row r="20">
          <cell r="B20" t="str">
            <v>TextS1</v>
          </cell>
        </row>
        <row r="25">
          <cell r="B25" t="str">
            <v>cum12</v>
          </cell>
        </row>
        <row r="28">
          <cell r="B28" t="str">
            <v>MARKETTOTAL</v>
          </cell>
        </row>
        <row r="30">
          <cell r="B30" t="str">
            <v>FabTyp Total</v>
          </cell>
        </row>
        <row r="31">
          <cell r="B31" t="str">
            <v>TOTAL DEPARTMENT</v>
          </cell>
        </row>
        <row r="32">
          <cell r="B32" t="str">
            <v>TOTAL CUSTOMER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Home_Overview"/>
      <sheetName val="Quick Budget"/>
      <sheetName val="Budget By Month"/>
      <sheetName val="Tracking"/>
      <sheetName val="Comparison"/>
      <sheetName val="Daily Spending"/>
    </sheetNames>
    <sheetDataSet>
      <sheetData sheetId="0"/>
      <sheetData sheetId="1"/>
      <sheetData sheetId="2"/>
      <sheetData sheetId="3">
        <row r="7">
          <cell r="E7" t="str">
            <v>Jan</v>
          </cell>
          <cell r="F7" t="str">
            <v>Feb</v>
          </cell>
          <cell r="G7" t="str">
            <v>Mar</v>
          </cell>
          <cell r="H7" t="str">
            <v>Apr</v>
          </cell>
          <cell r="I7" t="str">
            <v>May</v>
          </cell>
          <cell r="J7" t="str">
            <v>Jun</v>
          </cell>
          <cell r="K7" t="str">
            <v>Jul</v>
          </cell>
          <cell r="L7" t="str">
            <v>Aug</v>
          </cell>
          <cell r="M7" t="str">
            <v>Sep</v>
          </cell>
          <cell r="N7" t="str">
            <v>Oct</v>
          </cell>
          <cell r="O7" t="str">
            <v>Nov</v>
          </cell>
          <cell r="P7" t="str">
            <v>Dec</v>
          </cell>
          <cell r="Q7" t="str">
            <v>12 Months</v>
          </cell>
          <cell r="R7" t="str">
            <v>Jan to Date</v>
          </cell>
        </row>
        <row r="8">
          <cell r="E8">
            <v>6000</v>
          </cell>
          <cell r="F8">
            <v>6025</v>
          </cell>
          <cell r="G8">
            <v>6250</v>
          </cell>
          <cell r="H8">
            <v>6500</v>
          </cell>
          <cell r="I8">
            <v>6525</v>
          </cell>
          <cell r="J8">
            <v>6525</v>
          </cell>
          <cell r="K8">
            <v>6550</v>
          </cell>
          <cell r="L8">
            <v>6550</v>
          </cell>
          <cell r="M8">
            <v>6550</v>
          </cell>
          <cell r="N8">
            <v>6550</v>
          </cell>
          <cell r="O8">
            <v>6550</v>
          </cell>
          <cell r="P8">
            <v>6550</v>
          </cell>
          <cell r="Q8">
            <v>77125</v>
          </cell>
          <cell r="R8">
            <v>50925</v>
          </cell>
        </row>
        <row r="9">
          <cell r="E9">
            <v>3500</v>
          </cell>
          <cell r="F9">
            <v>3500</v>
          </cell>
          <cell r="G9">
            <v>3500</v>
          </cell>
          <cell r="H9">
            <v>3750</v>
          </cell>
          <cell r="I9">
            <v>3750</v>
          </cell>
          <cell r="J9">
            <v>3750</v>
          </cell>
          <cell r="K9">
            <v>3750</v>
          </cell>
          <cell r="L9">
            <v>3750</v>
          </cell>
          <cell r="M9">
            <v>3750</v>
          </cell>
          <cell r="N9">
            <v>3750</v>
          </cell>
          <cell r="O9">
            <v>3750</v>
          </cell>
          <cell r="P9">
            <v>3750</v>
          </cell>
          <cell r="Q9">
            <v>44250</v>
          </cell>
          <cell r="R9">
            <v>29250</v>
          </cell>
        </row>
        <row r="10">
          <cell r="E10">
            <v>2500</v>
          </cell>
          <cell r="F10">
            <v>2500</v>
          </cell>
          <cell r="G10">
            <v>2700</v>
          </cell>
          <cell r="H10">
            <v>2700</v>
          </cell>
          <cell r="I10">
            <v>2700</v>
          </cell>
          <cell r="J10">
            <v>2700</v>
          </cell>
          <cell r="K10">
            <v>2700</v>
          </cell>
          <cell r="L10">
            <v>2700</v>
          </cell>
          <cell r="M10">
            <v>2700</v>
          </cell>
          <cell r="N10">
            <v>2700</v>
          </cell>
          <cell r="O10">
            <v>2700</v>
          </cell>
          <cell r="P10">
            <v>2700</v>
          </cell>
          <cell r="Q10">
            <v>32000</v>
          </cell>
          <cell r="R10">
            <v>21200</v>
          </cell>
        </row>
        <row r="11">
          <cell r="E11">
            <v>0</v>
          </cell>
          <cell r="F11">
            <v>25</v>
          </cell>
          <cell r="G11">
            <v>50</v>
          </cell>
          <cell r="H11">
            <v>50</v>
          </cell>
          <cell r="I11">
            <v>75</v>
          </cell>
          <cell r="J11">
            <v>75</v>
          </cell>
          <cell r="K11">
            <v>100</v>
          </cell>
          <cell r="L11">
            <v>100</v>
          </cell>
          <cell r="M11">
            <v>100</v>
          </cell>
          <cell r="N11">
            <v>100</v>
          </cell>
          <cell r="O11">
            <v>100</v>
          </cell>
          <cell r="P11">
            <v>100</v>
          </cell>
          <cell r="Q11">
            <v>875</v>
          </cell>
          <cell r="R11">
            <v>475</v>
          </cell>
        </row>
        <row r="12">
          <cell r="Q12">
            <v>0</v>
          </cell>
          <cell r="R12">
            <v>0</v>
          </cell>
        </row>
        <row r="13">
          <cell r="Q13">
            <v>0</v>
          </cell>
          <cell r="R13">
            <v>0</v>
          </cell>
        </row>
        <row r="16">
          <cell r="E16">
            <v>3705</v>
          </cell>
          <cell r="F16">
            <v>5375</v>
          </cell>
          <cell r="G16">
            <v>5395</v>
          </cell>
          <cell r="H16">
            <v>3890</v>
          </cell>
          <cell r="I16">
            <v>3565</v>
          </cell>
          <cell r="J16">
            <v>6825</v>
          </cell>
          <cell r="K16">
            <v>3795</v>
          </cell>
          <cell r="L16">
            <v>3795</v>
          </cell>
          <cell r="M16">
            <v>3795</v>
          </cell>
          <cell r="N16">
            <v>3795</v>
          </cell>
          <cell r="O16">
            <v>3795</v>
          </cell>
          <cell r="P16">
            <v>3795</v>
          </cell>
          <cell r="Q16">
            <v>51525</v>
          </cell>
          <cell r="R16">
            <v>36345</v>
          </cell>
        </row>
        <row r="17">
          <cell r="E17">
            <v>460</v>
          </cell>
          <cell r="F17">
            <v>660</v>
          </cell>
          <cell r="G17">
            <v>460</v>
          </cell>
          <cell r="H17">
            <v>660</v>
          </cell>
          <cell r="I17">
            <v>460</v>
          </cell>
          <cell r="J17">
            <v>660</v>
          </cell>
          <cell r="K17">
            <v>460</v>
          </cell>
          <cell r="L17">
            <v>460</v>
          </cell>
          <cell r="M17">
            <v>460</v>
          </cell>
          <cell r="N17">
            <v>460</v>
          </cell>
          <cell r="O17">
            <v>460</v>
          </cell>
          <cell r="P17">
            <v>460</v>
          </cell>
          <cell r="Q17">
            <v>6120</v>
          </cell>
          <cell r="R17">
            <v>4280</v>
          </cell>
        </row>
        <row r="18">
          <cell r="E18">
            <v>200</v>
          </cell>
          <cell r="F18">
            <v>200</v>
          </cell>
          <cell r="G18">
            <v>200</v>
          </cell>
          <cell r="H18">
            <v>200</v>
          </cell>
          <cell r="I18">
            <v>200</v>
          </cell>
          <cell r="J18">
            <v>200</v>
          </cell>
          <cell r="K18">
            <v>200</v>
          </cell>
          <cell r="L18">
            <v>200</v>
          </cell>
          <cell r="M18">
            <v>200</v>
          </cell>
          <cell r="N18">
            <v>200</v>
          </cell>
          <cell r="O18">
            <v>200</v>
          </cell>
          <cell r="P18">
            <v>200</v>
          </cell>
          <cell r="Q18">
            <v>2400</v>
          </cell>
          <cell r="R18">
            <v>1600</v>
          </cell>
        </row>
        <row r="19">
          <cell r="E19">
            <v>100</v>
          </cell>
          <cell r="F19">
            <v>100</v>
          </cell>
          <cell r="G19">
            <v>100</v>
          </cell>
          <cell r="H19">
            <v>100</v>
          </cell>
          <cell r="I19">
            <v>100</v>
          </cell>
          <cell r="J19">
            <v>100</v>
          </cell>
          <cell r="K19">
            <v>100</v>
          </cell>
          <cell r="L19">
            <v>100</v>
          </cell>
          <cell r="M19">
            <v>100</v>
          </cell>
          <cell r="N19">
            <v>100</v>
          </cell>
          <cell r="O19">
            <v>100</v>
          </cell>
          <cell r="P19">
            <v>100</v>
          </cell>
          <cell r="Q19">
            <v>1200</v>
          </cell>
          <cell r="R19">
            <v>800</v>
          </cell>
        </row>
        <row r="20">
          <cell r="E20">
            <v>100</v>
          </cell>
          <cell r="F20">
            <v>100</v>
          </cell>
          <cell r="G20">
            <v>100</v>
          </cell>
          <cell r="H20">
            <v>100</v>
          </cell>
          <cell r="I20">
            <v>100</v>
          </cell>
          <cell r="J20">
            <v>100</v>
          </cell>
          <cell r="K20">
            <v>100</v>
          </cell>
          <cell r="L20">
            <v>100</v>
          </cell>
          <cell r="M20">
            <v>100</v>
          </cell>
          <cell r="N20">
            <v>100</v>
          </cell>
          <cell r="O20">
            <v>100</v>
          </cell>
          <cell r="P20">
            <v>100</v>
          </cell>
          <cell r="Q20">
            <v>1200</v>
          </cell>
          <cell r="R20">
            <v>800</v>
          </cell>
        </row>
        <row r="21">
          <cell r="F21">
            <v>200</v>
          </cell>
          <cell r="J21">
            <v>200</v>
          </cell>
          <cell r="Q21">
            <v>400</v>
          </cell>
          <cell r="R21">
            <v>400</v>
          </cell>
        </row>
        <row r="22">
          <cell r="H22">
            <v>200</v>
          </cell>
          <cell r="Q22">
            <v>200</v>
          </cell>
          <cell r="R22">
            <v>200</v>
          </cell>
        </row>
        <row r="23">
          <cell r="E23">
            <v>60</v>
          </cell>
          <cell r="F23">
            <v>60</v>
          </cell>
          <cell r="G23">
            <v>60</v>
          </cell>
          <cell r="H23">
            <v>60</v>
          </cell>
          <cell r="I23">
            <v>60</v>
          </cell>
          <cell r="J23">
            <v>60</v>
          </cell>
          <cell r="K23">
            <v>60</v>
          </cell>
          <cell r="L23">
            <v>60</v>
          </cell>
          <cell r="M23">
            <v>60</v>
          </cell>
          <cell r="N23">
            <v>60</v>
          </cell>
          <cell r="O23">
            <v>60</v>
          </cell>
          <cell r="P23">
            <v>60</v>
          </cell>
          <cell r="Q23">
            <v>720</v>
          </cell>
          <cell r="R23">
            <v>480</v>
          </cell>
        </row>
        <row r="24">
          <cell r="Q24">
            <v>0</v>
          </cell>
          <cell r="R24">
            <v>0</v>
          </cell>
        </row>
        <row r="25">
          <cell r="Q25">
            <v>0</v>
          </cell>
          <cell r="R25">
            <v>0</v>
          </cell>
        </row>
        <row r="26">
          <cell r="AA26">
            <v>1</v>
          </cell>
          <cell r="AB26" t="str">
            <v>Yearly</v>
          </cell>
          <cell r="AC26" t="str">
            <v>12 Months</v>
          </cell>
        </row>
        <row r="27">
          <cell r="E27">
            <v>2030</v>
          </cell>
          <cell r="F27">
            <v>2030</v>
          </cell>
          <cell r="G27">
            <v>3030</v>
          </cell>
          <cell r="H27">
            <v>2030</v>
          </cell>
          <cell r="I27">
            <v>2030</v>
          </cell>
          <cell r="J27">
            <v>5030</v>
          </cell>
          <cell r="K27">
            <v>2030</v>
          </cell>
          <cell r="L27">
            <v>2030</v>
          </cell>
          <cell r="M27">
            <v>2030</v>
          </cell>
          <cell r="N27">
            <v>2030</v>
          </cell>
          <cell r="O27">
            <v>2030</v>
          </cell>
          <cell r="P27">
            <v>2030</v>
          </cell>
          <cell r="Q27">
            <v>28360</v>
          </cell>
          <cell r="R27">
            <v>20240</v>
          </cell>
          <cell r="AA27">
            <v>2</v>
          </cell>
          <cell r="AB27" t="str">
            <v>Monthly (avg.)</v>
          </cell>
          <cell r="AC27" t="str">
            <v>12 Months</v>
          </cell>
        </row>
        <row r="28">
          <cell r="E28">
            <v>1500</v>
          </cell>
          <cell r="F28">
            <v>1500</v>
          </cell>
          <cell r="G28">
            <v>1500</v>
          </cell>
          <cell r="H28">
            <v>1500</v>
          </cell>
          <cell r="I28">
            <v>1500</v>
          </cell>
          <cell r="J28">
            <v>1500</v>
          </cell>
          <cell r="K28">
            <v>1500</v>
          </cell>
          <cell r="L28">
            <v>1500</v>
          </cell>
          <cell r="M28">
            <v>1500</v>
          </cell>
          <cell r="N28">
            <v>1500</v>
          </cell>
          <cell r="O28">
            <v>1500</v>
          </cell>
          <cell r="P28">
            <v>1500</v>
          </cell>
          <cell r="Q28">
            <v>18000</v>
          </cell>
          <cell r="R28">
            <v>12000</v>
          </cell>
          <cell r="AA28">
            <v>3</v>
          </cell>
          <cell r="AB28" t="str">
            <v>Weekly (avg.)</v>
          </cell>
          <cell r="AC28" t="str">
            <v>12 Months</v>
          </cell>
        </row>
        <row r="29">
          <cell r="Q29">
            <v>0</v>
          </cell>
          <cell r="R29">
            <v>0</v>
          </cell>
          <cell r="AA29">
            <v>4</v>
          </cell>
          <cell r="AB29" t="str">
            <v>Current Month</v>
          </cell>
          <cell r="AC29" t="str">
            <v>Aug</v>
          </cell>
        </row>
        <row r="30">
          <cell r="E30">
            <v>50</v>
          </cell>
          <cell r="F30">
            <v>50</v>
          </cell>
          <cell r="G30">
            <v>50</v>
          </cell>
          <cell r="H30">
            <v>50</v>
          </cell>
          <cell r="I30">
            <v>50</v>
          </cell>
          <cell r="J30">
            <v>50</v>
          </cell>
          <cell r="K30">
            <v>50</v>
          </cell>
          <cell r="L30">
            <v>50</v>
          </cell>
          <cell r="M30">
            <v>50</v>
          </cell>
          <cell r="N30">
            <v>50</v>
          </cell>
          <cell r="O30">
            <v>50</v>
          </cell>
          <cell r="P30">
            <v>50</v>
          </cell>
          <cell r="Q30">
            <v>600</v>
          </cell>
          <cell r="R30">
            <v>400</v>
          </cell>
          <cell r="AA30">
            <v>5</v>
          </cell>
          <cell r="AB30" t="str">
            <v>January</v>
          </cell>
          <cell r="AC30" t="str">
            <v>Jan</v>
          </cell>
        </row>
        <row r="31">
          <cell r="E31">
            <v>50</v>
          </cell>
          <cell r="F31">
            <v>50</v>
          </cell>
          <cell r="G31">
            <v>50</v>
          </cell>
          <cell r="H31">
            <v>50</v>
          </cell>
          <cell r="I31">
            <v>50</v>
          </cell>
          <cell r="J31">
            <v>50</v>
          </cell>
          <cell r="K31">
            <v>50</v>
          </cell>
          <cell r="L31">
            <v>50</v>
          </cell>
          <cell r="M31">
            <v>50</v>
          </cell>
          <cell r="N31">
            <v>50</v>
          </cell>
          <cell r="O31">
            <v>50</v>
          </cell>
          <cell r="P31">
            <v>50</v>
          </cell>
          <cell r="Q31">
            <v>600</v>
          </cell>
          <cell r="R31">
            <v>400</v>
          </cell>
          <cell r="AA31">
            <v>6</v>
          </cell>
          <cell r="AB31" t="str">
            <v>February</v>
          </cell>
          <cell r="AC31" t="str">
            <v>Feb</v>
          </cell>
        </row>
        <row r="32">
          <cell r="J32">
            <v>1000</v>
          </cell>
          <cell r="Q32">
            <v>1000</v>
          </cell>
          <cell r="R32">
            <v>1000</v>
          </cell>
          <cell r="AA32">
            <v>7</v>
          </cell>
          <cell r="AB32" t="str">
            <v>March</v>
          </cell>
          <cell r="AC32" t="str">
            <v>Mar</v>
          </cell>
        </row>
        <row r="33">
          <cell r="E33">
            <v>30</v>
          </cell>
          <cell r="F33">
            <v>30</v>
          </cell>
          <cell r="G33">
            <v>30</v>
          </cell>
          <cell r="H33">
            <v>30</v>
          </cell>
          <cell r="I33">
            <v>30</v>
          </cell>
          <cell r="J33">
            <v>30</v>
          </cell>
          <cell r="K33">
            <v>30</v>
          </cell>
          <cell r="L33">
            <v>30</v>
          </cell>
          <cell r="M33">
            <v>30</v>
          </cell>
          <cell r="N33">
            <v>30</v>
          </cell>
          <cell r="O33">
            <v>30</v>
          </cell>
          <cell r="P33">
            <v>30</v>
          </cell>
          <cell r="Q33">
            <v>360</v>
          </cell>
          <cell r="R33">
            <v>240</v>
          </cell>
          <cell r="AA33">
            <v>8</v>
          </cell>
          <cell r="AB33" t="str">
            <v>April</v>
          </cell>
          <cell r="AC33" t="str">
            <v>Apr</v>
          </cell>
        </row>
        <row r="34">
          <cell r="E34">
            <v>400</v>
          </cell>
          <cell r="F34">
            <v>400</v>
          </cell>
          <cell r="G34">
            <v>400</v>
          </cell>
          <cell r="H34">
            <v>400</v>
          </cell>
          <cell r="I34">
            <v>400</v>
          </cell>
          <cell r="J34">
            <v>400</v>
          </cell>
          <cell r="K34">
            <v>400</v>
          </cell>
          <cell r="L34">
            <v>400</v>
          </cell>
          <cell r="M34">
            <v>400</v>
          </cell>
          <cell r="N34">
            <v>400</v>
          </cell>
          <cell r="O34">
            <v>400</v>
          </cell>
          <cell r="P34">
            <v>400</v>
          </cell>
          <cell r="Q34">
            <v>4800</v>
          </cell>
          <cell r="R34">
            <v>3200</v>
          </cell>
          <cell r="AA34">
            <v>9</v>
          </cell>
          <cell r="AB34" t="str">
            <v>May</v>
          </cell>
          <cell r="AC34" t="str">
            <v>May</v>
          </cell>
        </row>
        <row r="35">
          <cell r="G35">
            <v>1000</v>
          </cell>
          <cell r="J35">
            <v>2000</v>
          </cell>
          <cell r="Q35">
            <v>3000</v>
          </cell>
          <cell r="R35">
            <v>3000</v>
          </cell>
          <cell r="AA35">
            <v>10</v>
          </cell>
          <cell r="AB35" t="str">
            <v>June</v>
          </cell>
          <cell r="AC35" t="str">
            <v>Jun</v>
          </cell>
        </row>
        <row r="36">
          <cell r="Q36">
            <v>0</v>
          </cell>
          <cell r="R36">
            <v>0</v>
          </cell>
          <cell r="AA36">
            <v>11</v>
          </cell>
          <cell r="AB36" t="str">
            <v>July</v>
          </cell>
          <cell r="AC36" t="str">
            <v>Jul</v>
          </cell>
        </row>
        <row r="37">
          <cell r="Q37">
            <v>0</v>
          </cell>
          <cell r="R37">
            <v>0</v>
          </cell>
          <cell r="AA37">
            <v>12</v>
          </cell>
          <cell r="AB37" t="str">
            <v>August</v>
          </cell>
          <cell r="AC37" t="str">
            <v>Aug</v>
          </cell>
        </row>
        <row r="38">
          <cell r="AA38">
            <v>13</v>
          </cell>
          <cell r="AB38" t="str">
            <v>September</v>
          </cell>
          <cell r="AC38" t="str">
            <v>Sep</v>
          </cell>
        </row>
        <row r="39">
          <cell r="E39">
            <v>250</v>
          </cell>
          <cell r="F39">
            <v>240</v>
          </cell>
          <cell r="G39">
            <v>230</v>
          </cell>
          <cell r="H39">
            <v>230</v>
          </cell>
          <cell r="I39">
            <v>240</v>
          </cell>
          <cell r="J39">
            <v>270</v>
          </cell>
          <cell r="K39">
            <v>290</v>
          </cell>
          <cell r="L39">
            <v>290</v>
          </cell>
          <cell r="M39">
            <v>290</v>
          </cell>
          <cell r="N39">
            <v>290</v>
          </cell>
          <cell r="O39">
            <v>290</v>
          </cell>
          <cell r="P39">
            <v>290</v>
          </cell>
          <cell r="Q39">
            <v>3200</v>
          </cell>
          <cell r="R39">
            <v>2040</v>
          </cell>
          <cell r="AA39">
            <v>14</v>
          </cell>
          <cell r="AB39" t="str">
            <v>October</v>
          </cell>
          <cell r="AC39" t="str">
            <v>Oct</v>
          </cell>
        </row>
        <row r="40">
          <cell r="E40">
            <v>40</v>
          </cell>
          <cell r="F40">
            <v>40</v>
          </cell>
          <cell r="G40">
            <v>40</v>
          </cell>
          <cell r="H40">
            <v>40</v>
          </cell>
          <cell r="I40">
            <v>40</v>
          </cell>
          <cell r="J40">
            <v>40</v>
          </cell>
          <cell r="K40">
            <v>40</v>
          </cell>
          <cell r="L40">
            <v>40</v>
          </cell>
          <cell r="M40">
            <v>40</v>
          </cell>
          <cell r="N40">
            <v>40</v>
          </cell>
          <cell r="O40">
            <v>40</v>
          </cell>
          <cell r="P40">
            <v>40</v>
          </cell>
          <cell r="Q40">
            <v>480</v>
          </cell>
          <cell r="R40">
            <v>320</v>
          </cell>
          <cell r="AA40">
            <v>15</v>
          </cell>
          <cell r="AB40" t="str">
            <v>November</v>
          </cell>
          <cell r="AC40" t="str">
            <v>Nov</v>
          </cell>
        </row>
        <row r="41">
          <cell r="E41">
            <v>30</v>
          </cell>
          <cell r="F41">
            <v>30</v>
          </cell>
          <cell r="G41">
            <v>30</v>
          </cell>
          <cell r="H41">
            <v>30</v>
          </cell>
          <cell r="I41">
            <v>30</v>
          </cell>
          <cell r="J41">
            <v>30</v>
          </cell>
          <cell r="K41">
            <v>30</v>
          </cell>
          <cell r="L41">
            <v>30</v>
          </cell>
          <cell r="M41">
            <v>30</v>
          </cell>
          <cell r="N41">
            <v>30</v>
          </cell>
          <cell r="O41">
            <v>30</v>
          </cell>
          <cell r="P41">
            <v>30</v>
          </cell>
          <cell r="Q41">
            <v>360</v>
          </cell>
          <cell r="R41">
            <v>240</v>
          </cell>
          <cell r="AA41">
            <v>16</v>
          </cell>
          <cell r="AB41" t="str">
            <v>December</v>
          </cell>
          <cell r="AC41" t="str">
            <v>Dec</v>
          </cell>
        </row>
        <row r="42">
          <cell r="E42">
            <v>40</v>
          </cell>
          <cell r="F42">
            <v>40</v>
          </cell>
          <cell r="G42">
            <v>40</v>
          </cell>
          <cell r="H42">
            <v>40</v>
          </cell>
          <cell r="I42">
            <v>40</v>
          </cell>
          <cell r="J42">
            <v>40</v>
          </cell>
          <cell r="K42">
            <v>40</v>
          </cell>
          <cell r="L42">
            <v>40</v>
          </cell>
          <cell r="M42">
            <v>40</v>
          </cell>
          <cell r="N42">
            <v>40</v>
          </cell>
          <cell r="O42">
            <v>40</v>
          </cell>
          <cell r="P42">
            <v>40</v>
          </cell>
          <cell r="Q42">
            <v>480</v>
          </cell>
          <cell r="R42">
            <v>320</v>
          </cell>
        </row>
        <row r="43">
          <cell r="E43">
            <v>40</v>
          </cell>
          <cell r="F43">
            <v>40</v>
          </cell>
          <cell r="G43">
            <v>40</v>
          </cell>
          <cell r="H43">
            <v>40</v>
          </cell>
          <cell r="I43">
            <v>50</v>
          </cell>
          <cell r="J43">
            <v>70</v>
          </cell>
          <cell r="K43">
            <v>90</v>
          </cell>
          <cell r="L43">
            <v>90</v>
          </cell>
          <cell r="M43">
            <v>90</v>
          </cell>
          <cell r="N43">
            <v>90</v>
          </cell>
          <cell r="O43">
            <v>90</v>
          </cell>
          <cell r="P43">
            <v>90</v>
          </cell>
          <cell r="Q43">
            <v>820</v>
          </cell>
          <cell r="R43">
            <v>460</v>
          </cell>
        </row>
        <row r="44"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</row>
        <row r="45">
          <cell r="E45">
            <v>70</v>
          </cell>
          <cell r="F45">
            <v>60</v>
          </cell>
          <cell r="G45">
            <v>50</v>
          </cell>
          <cell r="H45">
            <v>50</v>
          </cell>
          <cell r="I45">
            <v>50</v>
          </cell>
          <cell r="J45">
            <v>60</v>
          </cell>
          <cell r="K45">
            <v>60</v>
          </cell>
          <cell r="L45">
            <v>60</v>
          </cell>
          <cell r="M45">
            <v>60</v>
          </cell>
          <cell r="N45">
            <v>60</v>
          </cell>
          <cell r="O45">
            <v>60</v>
          </cell>
          <cell r="P45">
            <v>60</v>
          </cell>
          <cell r="Q45">
            <v>700</v>
          </cell>
          <cell r="R45">
            <v>460</v>
          </cell>
        </row>
        <row r="46">
          <cell r="E46">
            <v>30</v>
          </cell>
          <cell r="F46">
            <v>30</v>
          </cell>
          <cell r="G46">
            <v>30</v>
          </cell>
          <cell r="H46">
            <v>30</v>
          </cell>
          <cell r="I46">
            <v>30</v>
          </cell>
          <cell r="J46">
            <v>30</v>
          </cell>
          <cell r="K46">
            <v>30</v>
          </cell>
          <cell r="L46">
            <v>30</v>
          </cell>
          <cell r="M46">
            <v>30</v>
          </cell>
          <cell r="N46">
            <v>30</v>
          </cell>
          <cell r="O46">
            <v>30</v>
          </cell>
          <cell r="P46">
            <v>30</v>
          </cell>
          <cell r="Q46">
            <v>360</v>
          </cell>
          <cell r="R46">
            <v>240</v>
          </cell>
        </row>
        <row r="47">
          <cell r="Q47">
            <v>0</v>
          </cell>
          <cell r="R47">
            <v>0</v>
          </cell>
        </row>
        <row r="48">
          <cell r="Q48">
            <v>0</v>
          </cell>
          <cell r="R48">
            <v>0</v>
          </cell>
        </row>
        <row r="50">
          <cell r="E50">
            <v>110</v>
          </cell>
          <cell r="F50">
            <v>260</v>
          </cell>
          <cell r="G50">
            <v>650</v>
          </cell>
          <cell r="H50">
            <v>110</v>
          </cell>
          <cell r="I50">
            <v>110</v>
          </cell>
          <cell r="J50">
            <v>110</v>
          </cell>
          <cell r="K50">
            <v>110</v>
          </cell>
          <cell r="L50">
            <v>110</v>
          </cell>
          <cell r="M50">
            <v>110</v>
          </cell>
          <cell r="N50">
            <v>110</v>
          </cell>
          <cell r="O50">
            <v>110</v>
          </cell>
          <cell r="P50">
            <v>110</v>
          </cell>
          <cell r="Q50">
            <v>2010</v>
          </cell>
          <cell r="R50">
            <v>1570</v>
          </cell>
        </row>
        <row r="51">
          <cell r="E51">
            <v>10</v>
          </cell>
          <cell r="F51">
            <v>10</v>
          </cell>
          <cell r="G51">
            <v>10</v>
          </cell>
          <cell r="H51">
            <v>10</v>
          </cell>
          <cell r="I51">
            <v>10</v>
          </cell>
          <cell r="J51">
            <v>10</v>
          </cell>
          <cell r="K51">
            <v>10</v>
          </cell>
          <cell r="L51">
            <v>10</v>
          </cell>
          <cell r="M51">
            <v>10</v>
          </cell>
          <cell r="N51">
            <v>10</v>
          </cell>
          <cell r="O51">
            <v>10</v>
          </cell>
          <cell r="P51">
            <v>10</v>
          </cell>
          <cell r="Q51">
            <v>120</v>
          </cell>
          <cell r="R51">
            <v>80</v>
          </cell>
        </row>
        <row r="52">
          <cell r="E52">
            <v>60</v>
          </cell>
          <cell r="F52">
            <v>60</v>
          </cell>
          <cell r="G52">
            <v>600</v>
          </cell>
          <cell r="H52">
            <v>60</v>
          </cell>
          <cell r="I52">
            <v>60</v>
          </cell>
          <cell r="J52">
            <v>60</v>
          </cell>
          <cell r="K52">
            <v>60</v>
          </cell>
          <cell r="L52">
            <v>60</v>
          </cell>
          <cell r="M52">
            <v>60</v>
          </cell>
          <cell r="N52">
            <v>60</v>
          </cell>
          <cell r="O52">
            <v>60</v>
          </cell>
          <cell r="P52">
            <v>60</v>
          </cell>
          <cell r="Q52">
            <v>1260</v>
          </cell>
          <cell r="R52">
            <v>1020</v>
          </cell>
        </row>
        <row r="53">
          <cell r="E53">
            <v>30</v>
          </cell>
          <cell r="F53">
            <v>30</v>
          </cell>
          <cell r="G53">
            <v>30</v>
          </cell>
          <cell r="H53">
            <v>30</v>
          </cell>
          <cell r="I53">
            <v>30</v>
          </cell>
          <cell r="J53">
            <v>30</v>
          </cell>
          <cell r="K53">
            <v>30</v>
          </cell>
          <cell r="L53">
            <v>30</v>
          </cell>
          <cell r="M53">
            <v>30</v>
          </cell>
          <cell r="N53">
            <v>30</v>
          </cell>
          <cell r="O53">
            <v>30</v>
          </cell>
          <cell r="P53">
            <v>30</v>
          </cell>
          <cell r="Q53">
            <v>360</v>
          </cell>
          <cell r="R53">
            <v>240</v>
          </cell>
        </row>
        <row r="54">
          <cell r="F54">
            <v>150</v>
          </cell>
          <cell r="Q54">
            <v>150</v>
          </cell>
          <cell r="R54">
            <v>150</v>
          </cell>
        </row>
        <row r="55">
          <cell r="E55">
            <v>10</v>
          </cell>
          <cell r="F55">
            <v>10</v>
          </cell>
          <cell r="G55">
            <v>10</v>
          </cell>
          <cell r="H55">
            <v>10</v>
          </cell>
          <cell r="I55">
            <v>10</v>
          </cell>
          <cell r="J55">
            <v>10</v>
          </cell>
          <cell r="K55">
            <v>10</v>
          </cell>
          <cell r="L55">
            <v>10</v>
          </cell>
          <cell r="M55">
            <v>10</v>
          </cell>
          <cell r="N55">
            <v>10</v>
          </cell>
          <cell r="O55">
            <v>10</v>
          </cell>
          <cell r="P55">
            <v>10</v>
          </cell>
          <cell r="Q55">
            <v>120</v>
          </cell>
          <cell r="R55">
            <v>80</v>
          </cell>
        </row>
        <row r="56">
          <cell r="Q56">
            <v>0</v>
          </cell>
          <cell r="R56">
            <v>0</v>
          </cell>
        </row>
        <row r="57">
          <cell r="Q57">
            <v>0</v>
          </cell>
          <cell r="R57">
            <v>0</v>
          </cell>
        </row>
        <row r="59">
          <cell r="E59">
            <v>280</v>
          </cell>
          <cell r="F59">
            <v>1710</v>
          </cell>
          <cell r="G59">
            <v>250</v>
          </cell>
          <cell r="H59">
            <v>310</v>
          </cell>
          <cell r="I59">
            <v>250</v>
          </cell>
          <cell r="J59">
            <v>280</v>
          </cell>
          <cell r="K59">
            <v>280</v>
          </cell>
          <cell r="L59">
            <v>280</v>
          </cell>
          <cell r="M59">
            <v>280</v>
          </cell>
          <cell r="N59">
            <v>280</v>
          </cell>
          <cell r="O59">
            <v>280</v>
          </cell>
          <cell r="P59">
            <v>280</v>
          </cell>
          <cell r="Q59">
            <v>4760</v>
          </cell>
          <cell r="R59">
            <v>3640</v>
          </cell>
        </row>
        <row r="60">
          <cell r="E60">
            <v>60</v>
          </cell>
          <cell r="F60">
            <v>60</v>
          </cell>
          <cell r="G60">
            <v>60</v>
          </cell>
          <cell r="H60">
            <v>60</v>
          </cell>
          <cell r="I60">
            <v>60</v>
          </cell>
          <cell r="J60">
            <v>60</v>
          </cell>
          <cell r="K60">
            <v>60</v>
          </cell>
          <cell r="L60">
            <v>60</v>
          </cell>
          <cell r="M60">
            <v>60</v>
          </cell>
          <cell r="N60">
            <v>60</v>
          </cell>
          <cell r="O60">
            <v>60</v>
          </cell>
          <cell r="P60">
            <v>60</v>
          </cell>
          <cell r="Q60">
            <v>720</v>
          </cell>
          <cell r="R60">
            <v>480</v>
          </cell>
        </row>
        <row r="61">
          <cell r="E61">
            <v>100</v>
          </cell>
          <cell r="F61">
            <v>100</v>
          </cell>
          <cell r="G61">
            <v>100</v>
          </cell>
          <cell r="H61">
            <v>100</v>
          </cell>
          <cell r="I61">
            <v>100</v>
          </cell>
          <cell r="J61">
            <v>100</v>
          </cell>
          <cell r="K61">
            <v>100</v>
          </cell>
          <cell r="L61">
            <v>100</v>
          </cell>
          <cell r="M61">
            <v>100</v>
          </cell>
          <cell r="N61">
            <v>100</v>
          </cell>
          <cell r="O61">
            <v>100</v>
          </cell>
          <cell r="P61">
            <v>100</v>
          </cell>
          <cell r="Q61">
            <v>1200</v>
          </cell>
          <cell r="R61">
            <v>800</v>
          </cell>
        </row>
        <row r="62">
          <cell r="E62">
            <v>50</v>
          </cell>
          <cell r="H62">
            <v>100</v>
          </cell>
          <cell r="J62">
            <v>50</v>
          </cell>
          <cell r="K62">
            <v>50</v>
          </cell>
          <cell r="L62">
            <v>50</v>
          </cell>
          <cell r="M62">
            <v>50</v>
          </cell>
          <cell r="N62">
            <v>50</v>
          </cell>
          <cell r="O62">
            <v>50</v>
          </cell>
          <cell r="P62">
            <v>50</v>
          </cell>
          <cell r="Q62">
            <v>500</v>
          </cell>
          <cell r="R62">
            <v>300</v>
          </cell>
        </row>
        <row r="63">
          <cell r="E63">
            <v>15</v>
          </cell>
          <cell r="F63">
            <v>15</v>
          </cell>
          <cell r="G63">
            <v>15</v>
          </cell>
          <cell r="H63">
            <v>15</v>
          </cell>
          <cell r="I63">
            <v>15</v>
          </cell>
          <cell r="J63">
            <v>15</v>
          </cell>
          <cell r="K63">
            <v>15</v>
          </cell>
          <cell r="L63">
            <v>15</v>
          </cell>
          <cell r="M63">
            <v>15</v>
          </cell>
          <cell r="N63">
            <v>15</v>
          </cell>
          <cell r="O63">
            <v>15</v>
          </cell>
          <cell r="P63">
            <v>15</v>
          </cell>
          <cell r="Q63">
            <v>180</v>
          </cell>
          <cell r="R63">
            <v>120</v>
          </cell>
        </row>
        <row r="64">
          <cell r="E64">
            <v>20</v>
          </cell>
          <cell r="F64">
            <v>20</v>
          </cell>
          <cell r="G64">
            <v>20</v>
          </cell>
          <cell r="H64">
            <v>20</v>
          </cell>
          <cell r="I64">
            <v>20</v>
          </cell>
          <cell r="J64">
            <v>20</v>
          </cell>
          <cell r="K64">
            <v>20</v>
          </cell>
          <cell r="L64">
            <v>20</v>
          </cell>
          <cell r="M64">
            <v>20</v>
          </cell>
          <cell r="N64">
            <v>20</v>
          </cell>
          <cell r="O64">
            <v>20</v>
          </cell>
          <cell r="P64">
            <v>20</v>
          </cell>
          <cell r="Q64">
            <v>240</v>
          </cell>
          <cell r="R64">
            <v>160</v>
          </cell>
        </row>
        <row r="65">
          <cell r="E65">
            <v>15</v>
          </cell>
          <cell r="F65">
            <v>15</v>
          </cell>
          <cell r="G65">
            <v>15</v>
          </cell>
          <cell r="H65">
            <v>15</v>
          </cell>
          <cell r="I65">
            <v>15</v>
          </cell>
          <cell r="J65">
            <v>15</v>
          </cell>
          <cell r="K65">
            <v>15</v>
          </cell>
          <cell r="L65">
            <v>15</v>
          </cell>
          <cell r="M65">
            <v>15</v>
          </cell>
          <cell r="N65">
            <v>15</v>
          </cell>
          <cell r="O65">
            <v>15</v>
          </cell>
          <cell r="P65">
            <v>15</v>
          </cell>
          <cell r="Q65">
            <v>180</v>
          </cell>
          <cell r="R65">
            <v>120</v>
          </cell>
        </row>
        <row r="66">
          <cell r="E66">
            <v>20</v>
          </cell>
          <cell r="G66">
            <v>40</v>
          </cell>
          <cell r="I66">
            <v>40</v>
          </cell>
          <cell r="J66">
            <v>20</v>
          </cell>
          <cell r="K66">
            <v>20</v>
          </cell>
          <cell r="L66">
            <v>20</v>
          </cell>
          <cell r="M66">
            <v>20</v>
          </cell>
          <cell r="N66">
            <v>20</v>
          </cell>
          <cell r="O66">
            <v>20</v>
          </cell>
          <cell r="P66">
            <v>20</v>
          </cell>
          <cell r="Q66">
            <v>240</v>
          </cell>
          <cell r="R66">
            <v>160</v>
          </cell>
        </row>
        <row r="67">
          <cell r="F67">
            <v>1500</v>
          </cell>
          <cell r="Q67">
            <v>1500</v>
          </cell>
          <cell r="R67">
            <v>1500</v>
          </cell>
        </row>
        <row r="68">
          <cell r="Q68">
            <v>0</v>
          </cell>
          <cell r="R68">
            <v>0</v>
          </cell>
        </row>
        <row r="69">
          <cell r="Q69">
            <v>0</v>
          </cell>
          <cell r="R69">
            <v>0</v>
          </cell>
        </row>
        <row r="71">
          <cell r="E71">
            <v>575</v>
          </cell>
          <cell r="F71">
            <v>475</v>
          </cell>
          <cell r="G71">
            <v>775</v>
          </cell>
          <cell r="H71">
            <v>550</v>
          </cell>
          <cell r="I71">
            <v>475</v>
          </cell>
          <cell r="J71">
            <v>475</v>
          </cell>
          <cell r="K71">
            <v>625</v>
          </cell>
          <cell r="L71">
            <v>625</v>
          </cell>
          <cell r="M71">
            <v>625</v>
          </cell>
          <cell r="N71">
            <v>625</v>
          </cell>
          <cell r="O71">
            <v>625</v>
          </cell>
          <cell r="P71">
            <v>625</v>
          </cell>
          <cell r="Q71">
            <v>7075</v>
          </cell>
          <cell r="R71">
            <v>4575</v>
          </cell>
        </row>
        <row r="72">
          <cell r="E72">
            <v>20</v>
          </cell>
          <cell r="F72">
            <v>20</v>
          </cell>
          <cell r="G72">
            <v>20</v>
          </cell>
          <cell r="H72">
            <v>20</v>
          </cell>
          <cell r="I72">
            <v>20</v>
          </cell>
          <cell r="J72">
            <v>20</v>
          </cell>
          <cell r="K72">
            <v>20</v>
          </cell>
          <cell r="L72">
            <v>20</v>
          </cell>
          <cell r="M72">
            <v>20</v>
          </cell>
          <cell r="N72">
            <v>20</v>
          </cell>
          <cell r="O72">
            <v>20</v>
          </cell>
          <cell r="P72">
            <v>20</v>
          </cell>
          <cell r="Q72">
            <v>240</v>
          </cell>
          <cell r="R72">
            <v>160</v>
          </cell>
        </row>
        <row r="73">
          <cell r="G73">
            <v>150</v>
          </cell>
          <cell r="Q73">
            <v>150</v>
          </cell>
          <cell r="R73">
            <v>150</v>
          </cell>
        </row>
        <row r="74">
          <cell r="E74">
            <v>60</v>
          </cell>
          <cell r="F74">
            <v>60</v>
          </cell>
          <cell r="G74">
            <v>60</v>
          </cell>
          <cell r="H74">
            <v>60</v>
          </cell>
          <cell r="I74">
            <v>60</v>
          </cell>
          <cell r="J74">
            <v>60</v>
          </cell>
          <cell r="K74">
            <v>60</v>
          </cell>
          <cell r="L74">
            <v>60</v>
          </cell>
          <cell r="M74">
            <v>60</v>
          </cell>
          <cell r="N74">
            <v>60</v>
          </cell>
          <cell r="O74">
            <v>60</v>
          </cell>
          <cell r="P74">
            <v>60</v>
          </cell>
          <cell r="Q74">
            <v>720</v>
          </cell>
          <cell r="R74">
            <v>480</v>
          </cell>
        </row>
        <row r="75">
          <cell r="Q75">
            <v>0</v>
          </cell>
          <cell r="R75">
            <v>0</v>
          </cell>
        </row>
        <row r="76">
          <cell r="Q76">
            <v>0</v>
          </cell>
          <cell r="R76">
            <v>0</v>
          </cell>
        </row>
        <row r="77">
          <cell r="E77">
            <v>300</v>
          </cell>
          <cell r="F77">
            <v>300</v>
          </cell>
          <cell r="G77">
            <v>300</v>
          </cell>
          <cell r="H77">
            <v>300</v>
          </cell>
          <cell r="I77">
            <v>300</v>
          </cell>
          <cell r="J77">
            <v>300</v>
          </cell>
          <cell r="K77">
            <v>300</v>
          </cell>
          <cell r="L77">
            <v>300</v>
          </cell>
          <cell r="M77">
            <v>300</v>
          </cell>
          <cell r="N77">
            <v>300</v>
          </cell>
          <cell r="O77">
            <v>300</v>
          </cell>
          <cell r="P77">
            <v>300</v>
          </cell>
          <cell r="Q77">
            <v>3600</v>
          </cell>
          <cell r="R77">
            <v>2400</v>
          </cell>
        </row>
        <row r="78">
          <cell r="E78">
            <v>80</v>
          </cell>
          <cell r="F78">
            <v>80</v>
          </cell>
          <cell r="G78">
            <v>80</v>
          </cell>
          <cell r="H78">
            <v>80</v>
          </cell>
          <cell r="I78">
            <v>80</v>
          </cell>
          <cell r="J78">
            <v>80</v>
          </cell>
          <cell r="K78">
            <v>80</v>
          </cell>
          <cell r="L78">
            <v>80</v>
          </cell>
          <cell r="M78">
            <v>80</v>
          </cell>
          <cell r="N78">
            <v>80</v>
          </cell>
          <cell r="O78">
            <v>80</v>
          </cell>
          <cell r="P78">
            <v>80</v>
          </cell>
          <cell r="Q78">
            <v>960</v>
          </cell>
          <cell r="R78">
            <v>640</v>
          </cell>
        </row>
        <row r="79">
          <cell r="E79">
            <v>100</v>
          </cell>
          <cell r="G79">
            <v>150</v>
          </cell>
          <cell r="H79">
            <v>75</v>
          </cell>
          <cell r="K79">
            <v>150</v>
          </cell>
          <cell r="L79">
            <v>150</v>
          </cell>
          <cell r="M79">
            <v>150</v>
          </cell>
          <cell r="N79">
            <v>150</v>
          </cell>
          <cell r="O79">
            <v>150</v>
          </cell>
          <cell r="P79">
            <v>150</v>
          </cell>
          <cell r="Q79">
            <v>1225</v>
          </cell>
          <cell r="R79">
            <v>625</v>
          </cell>
        </row>
        <row r="80">
          <cell r="E80">
            <v>15</v>
          </cell>
          <cell r="F80">
            <v>15</v>
          </cell>
          <cell r="G80">
            <v>15</v>
          </cell>
          <cell r="H80">
            <v>15</v>
          </cell>
          <cell r="I80">
            <v>15</v>
          </cell>
          <cell r="J80">
            <v>15</v>
          </cell>
          <cell r="K80">
            <v>15</v>
          </cell>
          <cell r="L80">
            <v>15</v>
          </cell>
          <cell r="M80">
            <v>15</v>
          </cell>
          <cell r="N80">
            <v>15</v>
          </cell>
          <cell r="O80">
            <v>15</v>
          </cell>
          <cell r="P80">
            <v>15</v>
          </cell>
          <cell r="Q80">
            <v>180</v>
          </cell>
          <cell r="R80">
            <v>120</v>
          </cell>
        </row>
        <row r="81">
          <cell r="Q81">
            <v>0</v>
          </cell>
          <cell r="R81">
            <v>0</v>
          </cell>
        </row>
        <row r="82">
          <cell r="Q82">
            <v>0</v>
          </cell>
          <cell r="R82">
            <v>0</v>
          </cell>
        </row>
        <row r="83">
          <cell r="Q83">
            <v>0</v>
          </cell>
          <cell r="R83">
            <v>0</v>
          </cell>
        </row>
      </sheetData>
      <sheetData sheetId="4">
        <row r="7">
          <cell r="D7" t="str">
            <v>Jan</v>
          </cell>
        </row>
      </sheetData>
      <sheetData sheetId="5">
        <row r="26">
          <cell r="R26">
            <v>1</v>
          </cell>
          <cell r="S26" t="str">
            <v>Current Month</v>
          </cell>
          <cell r="T26" t="str">
            <v>Aug</v>
          </cell>
        </row>
        <row r="27">
          <cell r="R27">
            <v>2</v>
          </cell>
          <cell r="S27" t="str">
            <v>Prior Month</v>
          </cell>
          <cell r="T27" t="str">
            <v>Jul</v>
          </cell>
        </row>
        <row r="28">
          <cell r="R28">
            <v>3</v>
          </cell>
          <cell r="S28" t="str">
            <v>Jan to Date</v>
          </cell>
          <cell r="T28" t="str">
            <v>Jan to Date</v>
          </cell>
        </row>
        <row r="29">
          <cell r="R29">
            <v>4</v>
          </cell>
          <cell r="S29" t="str">
            <v>January</v>
          </cell>
          <cell r="T29" t="str">
            <v>Jan</v>
          </cell>
        </row>
        <row r="30">
          <cell r="R30">
            <v>5</v>
          </cell>
          <cell r="S30" t="str">
            <v>February</v>
          </cell>
          <cell r="T30" t="str">
            <v>Feb</v>
          </cell>
        </row>
        <row r="31">
          <cell r="R31">
            <v>6</v>
          </cell>
          <cell r="S31" t="str">
            <v>March</v>
          </cell>
          <cell r="T31" t="str">
            <v>Mar</v>
          </cell>
        </row>
        <row r="32">
          <cell r="R32">
            <v>7</v>
          </cell>
          <cell r="S32" t="str">
            <v>April</v>
          </cell>
          <cell r="T32" t="str">
            <v>Apr</v>
          </cell>
        </row>
        <row r="33">
          <cell r="R33">
            <v>8</v>
          </cell>
          <cell r="S33" t="str">
            <v>May</v>
          </cell>
          <cell r="T33" t="str">
            <v>May</v>
          </cell>
        </row>
        <row r="34">
          <cell r="R34">
            <v>9</v>
          </cell>
          <cell r="S34" t="str">
            <v>June</v>
          </cell>
          <cell r="T34" t="str">
            <v>Jun</v>
          </cell>
        </row>
        <row r="35">
          <cell r="R35">
            <v>10</v>
          </cell>
          <cell r="S35" t="str">
            <v>July</v>
          </cell>
          <cell r="T35" t="str">
            <v>Jul</v>
          </cell>
        </row>
        <row r="36">
          <cell r="R36">
            <v>11</v>
          </cell>
          <cell r="S36" t="str">
            <v>August</v>
          </cell>
          <cell r="T36" t="str">
            <v>Aug</v>
          </cell>
        </row>
        <row r="37">
          <cell r="R37">
            <v>12</v>
          </cell>
          <cell r="S37" t="str">
            <v>September</v>
          </cell>
          <cell r="T37" t="str">
            <v>Sep</v>
          </cell>
        </row>
        <row r="38">
          <cell r="R38">
            <v>13</v>
          </cell>
          <cell r="S38" t="str">
            <v>October</v>
          </cell>
          <cell r="T38" t="str">
            <v>Oct</v>
          </cell>
        </row>
        <row r="39">
          <cell r="R39">
            <v>14</v>
          </cell>
          <cell r="S39" t="str">
            <v>November</v>
          </cell>
          <cell r="T39" t="str">
            <v>Nov</v>
          </cell>
        </row>
        <row r="40">
          <cell r="R40">
            <v>15</v>
          </cell>
          <cell r="S40" t="str">
            <v>December</v>
          </cell>
          <cell r="T40" t="str">
            <v>Dec</v>
          </cell>
        </row>
      </sheetData>
      <sheetData sheetId="6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&gt;&gt;"/>
      <sheetName val="TE_Manager"/>
      <sheetName val="TE_TB"/>
      <sheetName val="TE_COA"/>
      <sheetName val="TE_Cost_Centers"/>
      <sheetName val="TE_Driver_Input"/>
      <sheetName val="TE_Revenue_Accounts"/>
      <sheetName val="TE_Revenues"/>
      <sheetName val="TE_Overheads_Matrix"/>
      <sheetName val="TE_Inter-BU_Charging"/>
      <sheetName val="TE_Direct_Costs"/>
      <sheetName val="TE_HR"/>
      <sheetName val="TE_IT"/>
      <sheetName val="TE_Finance"/>
      <sheetName val="TE_G&amp;A"/>
      <sheetName val="TE_Network"/>
      <sheetName val="TE_Amortization"/>
      <sheetName val="TE_Summary_of_Overheads"/>
      <sheetName val="TE_IS_by_BU"/>
      <sheetName val="TE_Allocation_Model_Check"/>
      <sheetName val="TE_IS_Preparation_Notes"/>
    </sheetNames>
    <sheetDataSet>
      <sheetData sheetId="0"/>
      <sheetData sheetId="1">
        <row r="23">
          <cell r="C23" t="str">
            <v>E</v>
          </cell>
        </row>
        <row r="24">
          <cell r="C24" t="str">
            <v>H</v>
          </cell>
        </row>
        <row r="25">
          <cell r="C25" t="str">
            <v>I&amp;W</v>
          </cell>
        </row>
        <row r="26">
          <cell r="C26" t="str">
            <v>IC&amp;N</v>
          </cell>
        </row>
        <row r="30">
          <cell r="C30" t="str">
            <v>Installation</v>
          </cell>
        </row>
        <row r="31">
          <cell r="C31" t="str">
            <v>Subscription</v>
          </cell>
        </row>
        <row r="32">
          <cell r="C32" t="str">
            <v>Value Added Services</v>
          </cell>
        </row>
        <row r="33">
          <cell r="C33" t="str">
            <v>Voice - Fixed to Fixed</v>
          </cell>
        </row>
        <row r="34">
          <cell r="C34" t="str">
            <v>Voice - Fixed to Mobile</v>
          </cell>
        </row>
        <row r="35">
          <cell r="C35" t="str">
            <v>Voice - International</v>
          </cell>
        </row>
        <row r="36">
          <cell r="C36" t="str">
            <v>Voice - Internet Calls</v>
          </cell>
        </row>
        <row r="37">
          <cell r="C37" t="str">
            <v>Paging Calls</v>
          </cell>
        </row>
        <row r="38">
          <cell r="C38" t="str">
            <v>IPLC</v>
          </cell>
        </row>
        <row r="39">
          <cell r="C39" t="str">
            <v>International Leased Lines (International Customers)</v>
          </cell>
        </row>
        <row r="40">
          <cell r="C40" t="str">
            <v>Mobile Companies</v>
          </cell>
        </row>
        <row r="41">
          <cell r="C41" t="str">
            <v>International Voice Customers</v>
          </cell>
        </row>
        <row r="42">
          <cell r="C42" t="str">
            <v>ISP (Internet Service Providers)</v>
          </cell>
        </row>
        <row r="43">
          <cell r="C43" t="str">
            <v>Submarine Cables</v>
          </cell>
        </row>
        <row r="44">
          <cell r="C44" t="str">
            <v>Other Domestic Customers</v>
          </cell>
        </row>
        <row r="45">
          <cell r="C45" t="str">
            <v>Selling Vodafone Products</v>
          </cell>
        </row>
        <row r="46">
          <cell r="C46" t="str">
            <v>Selling Telephone Devices and Directories</v>
          </cell>
        </row>
        <row r="47">
          <cell r="C47" t="str">
            <v>Operating Revenue - Spare 1</v>
          </cell>
        </row>
        <row r="48">
          <cell r="C48" t="str">
            <v>Operating Revenue - Spare 2</v>
          </cell>
        </row>
        <row r="49">
          <cell r="C49" t="str">
            <v>Operating Revenue - Spare 3</v>
          </cell>
        </row>
        <row r="50">
          <cell r="C50" t="str">
            <v>Operating Revenue - Spare 4</v>
          </cell>
        </row>
        <row r="51">
          <cell r="C51" t="str">
            <v>Operating Revenue - Spare 5</v>
          </cell>
        </row>
        <row r="52">
          <cell r="C52" t="str">
            <v>Revenue from Investments</v>
          </cell>
        </row>
        <row r="53">
          <cell r="C53" t="str">
            <v>Other Income</v>
          </cell>
        </row>
        <row r="54">
          <cell r="C54" t="str">
            <v>Revenue Items - Spare 1</v>
          </cell>
        </row>
        <row r="55">
          <cell r="C55" t="str">
            <v>Revenue Items - Spare 2</v>
          </cell>
        </row>
        <row r="56">
          <cell r="C56" t="str">
            <v>Revenue Items - Spare 3</v>
          </cell>
        </row>
        <row r="59">
          <cell r="C59" t="str">
            <v>HR</v>
          </cell>
        </row>
        <row r="60">
          <cell r="C60" t="str">
            <v>IT</v>
          </cell>
        </row>
        <row r="61">
          <cell r="C61" t="str">
            <v>Finance</v>
          </cell>
        </row>
        <row r="62">
          <cell r="C62" t="str">
            <v>G&amp;A</v>
          </cell>
        </row>
        <row r="63">
          <cell r="C63" t="str">
            <v>Sales &amp; Marketing</v>
          </cell>
        </row>
        <row r="64">
          <cell r="C64" t="str">
            <v>Network</v>
          </cell>
        </row>
        <row r="65">
          <cell r="C65" t="str">
            <v>VP Engineering</v>
          </cell>
        </row>
        <row r="66">
          <cell r="C66" t="str">
            <v>O&amp;M</v>
          </cell>
        </row>
        <row r="67">
          <cell r="C67" t="str">
            <v>I&amp;W</v>
          </cell>
        </row>
        <row r="68">
          <cell r="C68" t="str">
            <v>IC&amp;N</v>
          </cell>
        </row>
        <row r="69">
          <cell r="C69" t="str">
            <v>Home</v>
          </cell>
        </row>
        <row r="70">
          <cell r="C70" t="str">
            <v>Enterprise</v>
          </cell>
        </row>
        <row r="71">
          <cell r="C71" t="str">
            <v>Retail</v>
          </cell>
        </row>
        <row r="74">
          <cell r="C74" t="str">
            <v>Access</v>
          </cell>
        </row>
        <row r="75">
          <cell r="C75" t="str">
            <v>Switching</v>
          </cell>
        </row>
        <row r="76">
          <cell r="C76" t="str">
            <v>Switching - International</v>
          </cell>
        </row>
        <row r="77">
          <cell r="C77" t="str">
            <v>Switching - POI with Mobile</v>
          </cell>
        </row>
        <row r="78">
          <cell r="C78" t="str">
            <v>General Transmission</v>
          </cell>
        </row>
        <row r="79">
          <cell r="C79" t="str">
            <v>Transmission - Switching</v>
          </cell>
        </row>
        <row r="80">
          <cell r="C80" t="str">
            <v>Transmission - International Switching</v>
          </cell>
        </row>
        <row r="81">
          <cell r="C81" t="str">
            <v>Transmission - POI with Mobile</v>
          </cell>
        </row>
        <row r="82">
          <cell r="C82" t="str">
            <v>Submarine Cables</v>
          </cell>
        </row>
        <row r="83">
          <cell r="C83" t="str">
            <v>Network Support Equipment</v>
          </cell>
        </row>
        <row r="84">
          <cell r="C84" t="str">
            <v>Other Network Assets</v>
          </cell>
        </row>
        <row r="85">
          <cell r="C85" t="str">
            <v>Spare 1</v>
          </cell>
        </row>
        <row r="86">
          <cell r="C86" t="str">
            <v>Spare 2</v>
          </cell>
        </row>
        <row r="87">
          <cell r="C87" t="str">
            <v>Spare 3</v>
          </cell>
        </row>
        <row r="91">
          <cell r="C91" t="str">
            <v>Access</v>
          </cell>
        </row>
        <row r="92">
          <cell r="C92" t="str">
            <v>Transmission</v>
          </cell>
        </row>
        <row r="93">
          <cell r="C93" t="str">
            <v>Submarine Cables</v>
          </cell>
        </row>
        <row r="94">
          <cell r="C94" t="str">
            <v>Switching</v>
          </cell>
        </row>
        <row r="95">
          <cell r="C95" t="str">
            <v>Other Network Operations</v>
          </cell>
        </row>
        <row r="96">
          <cell r="C96" t="str">
            <v>Spare 1</v>
          </cell>
        </row>
        <row r="97">
          <cell r="C97" t="str">
            <v>Spare 2</v>
          </cell>
        </row>
        <row r="98">
          <cell r="C98" t="str">
            <v>Spare 3</v>
          </cell>
        </row>
        <row r="101">
          <cell r="C101" t="str">
            <v>Mobile Interconnection</v>
          </cell>
        </row>
        <row r="102">
          <cell r="C102" t="str">
            <v>International Interconnection</v>
          </cell>
        </row>
        <row r="103">
          <cell r="C103" t="str">
            <v>International Telegraph &amp; Telex Interconnection</v>
          </cell>
        </row>
        <row r="104">
          <cell r="C104" t="str">
            <v>ISP Interconnection</v>
          </cell>
        </row>
        <row r="105">
          <cell r="C105" t="str">
            <v>Audio Text Interconnection</v>
          </cell>
        </row>
        <row r="106">
          <cell r="C106" t="str">
            <v>ITIDA Fees</v>
          </cell>
        </row>
        <row r="107">
          <cell r="C107" t="str">
            <v>NTRA Fees</v>
          </cell>
        </row>
        <row r="108">
          <cell r="C108" t="str">
            <v>International Cables O&amp;M</v>
          </cell>
        </row>
        <row r="109">
          <cell r="C109" t="str">
            <v>Circuits Rental</v>
          </cell>
        </row>
        <row r="110">
          <cell r="C110" t="str">
            <v>Submarine Cables Expenses</v>
          </cell>
        </row>
        <row r="111">
          <cell r="C111" t="str">
            <v>Purchased Products for Sale</v>
          </cell>
        </row>
        <row r="112">
          <cell r="C112" t="str">
            <v>Sofisat Cost of Revenue Sharing</v>
          </cell>
        </row>
        <row r="113">
          <cell r="C113" t="str">
            <v>Allowance for Doubtful Debts</v>
          </cell>
        </row>
        <row r="114">
          <cell r="C114" t="str">
            <v>Debts Write Off</v>
          </cell>
        </row>
        <row r="115">
          <cell r="C115" t="str">
            <v>Network Depreciation</v>
          </cell>
        </row>
        <row r="116">
          <cell r="C116" t="str">
            <v>Non Network Depreciation</v>
          </cell>
        </row>
        <row r="117">
          <cell r="C117" t="str">
            <v>Amortization</v>
          </cell>
        </row>
        <row r="118">
          <cell r="C118" t="str">
            <v>Tax</v>
          </cell>
        </row>
        <row r="119">
          <cell r="C119" t="str">
            <v>Other Expenses</v>
          </cell>
        </row>
        <row r="120">
          <cell r="C120" t="str">
            <v>Spare 1</v>
          </cell>
        </row>
        <row r="121">
          <cell r="C121" t="str">
            <v>Spare 2</v>
          </cell>
        </row>
        <row r="122">
          <cell r="C122" t="str">
            <v>Spare 3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aroc"/>
      <sheetName val="Bal"/>
      <sheetName val="MARS  V FEV     "/>
      <sheetName val="Sheet1"/>
    </sheetNames>
    <sheetDataSet>
      <sheetData sheetId="0"/>
      <sheetData sheetId="1">
        <row r="5">
          <cell r="C5" t="str">
            <v>CR_NUM</v>
          </cell>
        </row>
        <row r="6">
          <cell r="C6" t="str">
            <v>0PDTEX00</v>
          </cell>
        </row>
        <row r="7">
          <cell r="C7" t="str">
            <v>0MEDIAME</v>
          </cell>
        </row>
        <row r="8">
          <cell r="C8" t="str">
            <v>0OPODO00</v>
          </cell>
        </row>
        <row r="9">
          <cell r="C9" t="str">
            <v>0GOVOYA0</v>
          </cell>
        </row>
        <row r="10">
          <cell r="C10" t="str">
            <v>0SIA0000</v>
          </cell>
        </row>
        <row r="11">
          <cell r="C11" t="str">
            <v>0SUBVENT</v>
          </cell>
        </row>
        <row r="12">
          <cell r="C12" t="str">
            <v>0PRODFIN</v>
          </cell>
        </row>
        <row r="13">
          <cell r="C13" t="str">
            <v>0PDTEXCE</v>
          </cell>
        </row>
        <row r="14">
          <cell r="C14" t="str">
            <v>1ASSISTA</v>
          </cell>
        </row>
        <row r="15">
          <cell r="C15" t="str">
            <v>1CHGSOCI</v>
          </cell>
        </row>
        <row r="16">
          <cell r="C16" t="str">
            <v>1FOURNIB</v>
          </cell>
        </row>
        <row r="17">
          <cell r="C17" t="str">
            <v>1PUBLICI</v>
          </cell>
        </row>
        <row r="18">
          <cell r="C18" t="str">
            <v>1RECRUTE</v>
          </cell>
        </row>
        <row r="19">
          <cell r="C19" t="str">
            <v>1RESLTAC</v>
          </cell>
        </row>
        <row r="20">
          <cell r="C20" t="str">
            <v>1SALBRUT</v>
          </cell>
        </row>
        <row r="21">
          <cell r="C21" t="str">
            <v>1TELECOM</v>
          </cell>
        </row>
        <row r="22">
          <cell r="C22" t="str">
            <v>2AMORT00</v>
          </cell>
        </row>
        <row r="23">
          <cell r="C23" t="str">
            <v>2ASSURAN</v>
          </cell>
        </row>
        <row r="24">
          <cell r="C24" t="str">
            <v>2CHEXCEP</v>
          </cell>
        </row>
        <row r="25">
          <cell r="C25" t="str">
            <v>2DEPLACE</v>
          </cell>
        </row>
        <row r="26">
          <cell r="C26" t="str">
            <v>2EAUELEC</v>
          </cell>
        </row>
        <row r="27">
          <cell r="C27" t="str">
            <v>2ENTRET0</v>
          </cell>
        </row>
        <row r="28">
          <cell r="C28" t="str">
            <v>2HONORAI</v>
          </cell>
        </row>
        <row r="29">
          <cell r="C29" t="str">
            <v>2IMPOTS0</v>
          </cell>
        </row>
        <row r="30">
          <cell r="C30" t="str">
            <v>2LEASING</v>
          </cell>
        </row>
        <row r="31">
          <cell r="C31" t="str">
            <v>2LOYERS0</v>
          </cell>
        </row>
        <row r="32">
          <cell r="C32" t="str">
            <v>2NETOYAG</v>
          </cell>
        </row>
        <row r="33">
          <cell r="C33" t="str">
            <v>2TELEADM</v>
          </cell>
        </row>
        <row r="34">
          <cell r="C34" t="str">
            <v>2TRANSP0</v>
          </cell>
        </row>
        <row r="35">
          <cell r="C35" t="str">
            <v>2OTHEREX</v>
          </cell>
        </row>
        <row r="36">
          <cell r="C36" t="str">
            <v>2MAINTEN</v>
          </cell>
        </row>
      </sheetData>
      <sheetData sheetId="2"/>
      <sheetData sheetId="3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al"/>
      <sheetName val="Maroc"/>
      <sheetName val="oct 2010"/>
      <sheetName val="Sheet1"/>
      <sheetName val="Feuil2"/>
    </sheetNames>
    <sheetDataSet>
      <sheetData sheetId="0" refreshError="1">
        <row r="5">
          <cell r="C5" t="str">
            <v>CR_NUM</v>
          </cell>
        </row>
        <row r="6">
          <cell r="C6" t="str">
            <v>0PDTEX00</v>
          </cell>
        </row>
        <row r="7">
          <cell r="C7" t="str">
            <v>0MEDIAME</v>
          </cell>
        </row>
        <row r="8">
          <cell r="C8" t="str">
            <v>0GOVOYA0</v>
          </cell>
        </row>
        <row r="9">
          <cell r="C9" t="str">
            <v>0SIA0000</v>
          </cell>
        </row>
        <row r="10">
          <cell r="C10" t="str">
            <v>0SUBVENT</v>
          </cell>
        </row>
        <row r="11">
          <cell r="C11" t="str">
            <v>0PDTEXCE</v>
          </cell>
        </row>
        <row r="12">
          <cell r="C12" t="str">
            <v>1ASSISTA</v>
          </cell>
        </row>
        <row r="13">
          <cell r="C13" t="str">
            <v>1CHGSOCI</v>
          </cell>
        </row>
        <row r="14">
          <cell r="C14" t="str">
            <v>1FOURNIB</v>
          </cell>
        </row>
        <row r="15">
          <cell r="C15" t="str">
            <v>1PUBLICI</v>
          </cell>
        </row>
        <row r="16">
          <cell r="C16" t="str">
            <v>1RECRUTE</v>
          </cell>
        </row>
        <row r="17">
          <cell r="C17" t="str">
            <v>1RESLTAC</v>
          </cell>
        </row>
        <row r="18">
          <cell r="C18" t="str">
            <v>1SALBRUT</v>
          </cell>
        </row>
        <row r="19">
          <cell r="C19" t="str">
            <v>1TELECOM</v>
          </cell>
        </row>
        <row r="20">
          <cell r="C20" t="str">
            <v>2AMORT00</v>
          </cell>
        </row>
        <row r="21">
          <cell r="C21" t="str">
            <v>2ASSURAN</v>
          </cell>
        </row>
        <row r="22">
          <cell r="C22" t="str">
            <v>2CHEXCEP</v>
          </cell>
        </row>
        <row r="23">
          <cell r="C23" t="str">
            <v>2DEPLACE</v>
          </cell>
        </row>
        <row r="24">
          <cell r="C24" t="str">
            <v>2EAUELEC</v>
          </cell>
        </row>
        <row r="25">
          <cell r="C25" t="str">
            <v>2ENTRET0</v>
          </cell>
        </row>
        <row r="26">
          <cell r="C26" t="str">
            <v>2HONORAI</v>
          </cell>
        </row>
        <row r="27">
          <cell r="C27" t="str">
            <v>2IMPOTS0</v>
          </cell>
        </row>
        <row r="28">
          <cell r="C28" t="str">
            <v>2LEASING</v>
          </cell>
        </row>
        <row r="29">
          <cell r="C29" t="str">
            <v>2LOYERS0</v>
          </cell>
        </row>
        <row r="30">
          <cell r="C30" t="str">
            <v>2NETOYAG</v>
          </cell>
        </row>
        <row r="31">
          <cell r="C31" t="str">
            <v>2TELEADM</v>
          </cell>
        </row>
        <row r="32">
          <cell r="C32" t="str">
            <v>2TRANSP0</v>
          </cell>
        </row>
        <row r="33">
          <cell r="C33" t="str">
            <v>2OTHEREX</v>
          </cell>
        </row>
      </sheetData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P標時xls"/>
      <sheetName val="車会集約"/>
      <sheetName val="#REF"/>
      <sheetName val="勤務ｼﾌﾄﾍﾞｰｽ表 下期"/>
      <sheetName val="IP標時"/>
    </sheetNames>
    <sheetDataSet>
      <sheetData sheetId="0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arclays cost items"/>
      <sheetName val="Business case 3.5M"/>
      <sheetName val="Business case 5M"/>
      <sheetName val="Business case 0 setup fee"/>
      <sheetName val="Breakeven"/>
      <sheetName val="Summary"/>
      <sheetName val="Sheet1"/>
    </sheetNames>
    <sheetDataSet>
      <sheetData sheetId="0" refreshError="1"/>
      <sheetData sheetId="1" refreshError="1"/>
      <sheetData sheetId="2" refreshError="1"/>
      <sheetData sheetId="3" refreshError="1"/>
      <sheetData sheetId="4">
        <row r="7">
          <cell r="E7">
            <v>1.4890042979942693</v>
          </cell>
        </row>
        <row r="8">
          <cell r="E8">
            <v>69800000</v>
          </cell>
        </row>
        <row r="9">
          <cell r="F9">
            <v>103932500</v>
          </cell>
        </row>
        <row r="12">
          <cell r="E12">
            <v>0.08</v>
          </cell>
        </row>
        <row r="13">
          <cell r="E13">
            <v>8.6331661891117475E-2</v>
          </cell>
        </row>
        <row r="14">
          <cell r="E14">
            <v>0.16633166189111748</v>
          </cell>
        </row>
        <row r="15">
          <cell r="F15">
            <v>11609950</v>
          </cell>
        </row>
        <row r="17">
          <cell r="E17">
            <v>1.3226726361031518</v>
          </cell>
        </row>
        <row r="18">
          <cell r="F18">
            <v>92322550</v>
          </cell>
        </row>
        <row r="21">
          <cell r="E21">
            <v>1020000</v>
          </cell>
        </row>
        <row r="22">
          <cell r="E22">
            <v>2340000</v>
          </cell>
        </row>
        <row r="23">
          <cell r="E23">
            <v>1140000</v>
          </cell>
        </row>
        <row r="24">
          <cell r="E24">
            <v>300000</v>
          </cell>
        </row>
        <row r="25">
          <cell r="E25">
            <v>1935382.8839999987</v>
          </cell>
        </row>
        <row r="26">
          <cell r="E26">
            <v>1470000</v>
          </cell>
        </row>
        <row r="27">
          <cell r="E27">
            <v>420000</v>
          </cell>
        </row>
        <row r="28">
          <cell r="E28">
            <v>1050000</v>
          </cell>
        </row>
        <row r="29">
          <cell r="F29">
            <v>9675382.8839999996</v>
          </cell>
        </row>
        <row r="31">
          <cell r="F31">
            <v>82647167.115999997</v>
          </cell>
        </row>
      </sheetData>
      <sheetData sheetId="5" refreshError="1"/>
      <sheetData sheetId="6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فهرس"/>
      <sheetName val="خطوط 2002"/>
      <sheetName val="خطوط2003"/>
      <sheetName val="خطوط 2004"/>
      <sheetName val="متوقع من7حتىاخر -2005"/>
      <sheetName val="متوقع2006"/>
      <sheetName val="من 1-3 مناطق"/>
      <sheetName val="من 1-6 مناطق "/>
      <sheetName val="الايرادات المتوقعة 2005"/>
      <sheetName val="الخطة الرأسمالمية (2004)"/>
      <sheetName val="قائمة دخل"/>
      <sheetName val="ملخص الخطة الجارية"/>
      <sheetName val="الخطة الرأسمالمية (2005)"/>
      <sheetName val="التدفقات النقدية  (2)"/>
      <sheetName val="الخطة الرأسمالمية (2)"/>
      <sheetName val="مقارنة 2004 + 2005 "/>
      <sheetName val="التدفقات النقدية "/>
      <sheetName val="الخطة الاستثمارية"/>
      <sheetName val="خطة الالتزامات الراسمالية"/>
      <sheetName val="ايراد الخدمات المحلية (5)"/>
      <sheetName val="خدمات محلية اخر"/>
      <sheetName val="خدمات دولية اخر"/>
      <sheetName val="تحليل ايراد"/>
      <sheetName val="11"/>
      <sheetName val="12"/>
      <sheetName val="تحليل ايراد (2)"/>
      <sheetName val="تلغراف"/>
      <sheetName val="موازنـــة ايراد الاشتراك"/>
      <sheetName val="الخدمات الاضافية  "/>
      <sheetName val="الخدمات الاضافية   (2)"/>
      <sheetName val="Sheet9"/>
      <sheetName val="موازنـــة ايراد مكالمات "/>
      <sheetName val="معدل ايراد المكالمات"/>
      <sheetName val="معدل ايراد المكالمات (2)"/>
      <sheetName val="المكاتب العمومية (4)"/>
      <sheetName val="المكاتب العمومية "/>
      <sheetName val="فرعية نداء الى"/>
      <sheetName val="فرعية المحمول"/>
      <sheetName val="موازنـــة ايراد ترنك (3)"/>
      <sheetName val="موازنـــة ايراد ترنك (4)"/>
      <sheetName val="النقل2"/>
      <sheetName val="النقل"/>
      <sheetName val="موازنـــة ايراد التركيب"/>
      <sheetName val="موازنـــة ايراد التركيب (2)"/>
      <sheetName val="موازنـــة ايراد المتنوع"/>
      <sheetName val="موازنـــة ايراد المتنوع (2)"/>
      <sheetName val="معدل ايراد المتنوع "/>
      <sheetName val="معدل ايراد المتنوعات(2)"/>
      <sheetName val="متوقع دولى"/>
      <sheetName val="متوقع دولى (2)"/>
      <sheetName val="متوقع دولى (3)"/>
      <sheetName val="تخص النشاط"/>
      <sheetName val="لاتخص النشاط"/>
      <sheetName val="موازنـــة خطوط"/>
      <sheetName val="مقــــــارنة "/>
      <sheetName val="مقــــــارنة  (2)"/>
      <sheetName val="من1-6 بعد التعديل"/>
      <sheetName val="Sheet1"/>
      <sheetName val="تخص ولا (2)"/>
      <sheetName val="لاتخص6-30"/>
      <sheetName val="لاتخص6-30 (2)"/>
      <sheetName val="Sheet2"/>
      <sheetName val="Sheet2 (2)"/>
      <sheetName val="وسط الصعيد"/>
      <sheetName val="Sheet5"/>
      <sheetName val="Sheet4"/>
      <sheetName val="ايراد الخدمات المحلية (6)"/>
      <sheetName val="ايراد الخدمات المحلية (7)"/>
      <sheetName val="ايراد الخدمات الدولية (6)"/>
      <sheetName val="ايراد الخدمات المحلية (8)"/>
      <sheetName val="ايراد الخدمات المحلية (9)"/>
      <sheetName val="موازنة خمسية"/>
      <sheetName val="موازنة خمسية (2)"/>
      <sheetName val="موازنة خمسية (3)"/>
      <sheetName val="موازنة خمسية (4)"/>
      <sheetName val="Names"/>
      <sheetName val="خطاب مجلس الادارة"/>
      <sheetName val="Sheet6"/>
      <sheetName val="Sheet7"/>
      <sheetName val="Sheet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>
        <row r="20">
          <cell r="A20" t="str">
            <v>خطة الشركة للعـــام المالى2006</v>
          </cell>
        </row>
        <row r="21">
          <cell r="A21" t="str">
            <v>عدد الخطوط الشغالة بالخدمة والمتوقع ادخالها خلال عــام 2006</v>
          </cell>
        </row>
        <row r="22">
          <cell r="A22" t="str">
            <v>ــمــمــمــمــمــ</v>
          </cell>
        </row>
        <row r="23">
          <cell r="A23" t="str">
            <v xml:space="preserve">قطاع القاهـــرة الكبرى </v>
          </cell>
        </row>
        <row r="24">
          <cell r="A24" t="str">
            <v>البيـــان</v>
          </cell>
          <cell r="B24" t="str">
            <v xml:space="preserve">حكومى </v>
          </cell>
          <cell r="C24" t="str">
            <v>منازل</v>
          </cell>
          <cell r="D24" t="str">
            <v>تجارى</v>
          </cell>
          <cell r="E24" t="str">
            <v>الاجمالى</v>
          </cell>
        </row>
        <row r="25">
          <cell r="A25" t="str">
            <v>قطاع شرق القاهــرة</v>
          </cell>
        </row>
        <row r="26">
          <cell r="A26" t="str">
            <v>عدد الخطوط فى 2005/9/30</v>
          </cell>
          <cell r="B26">
            <v>21822</v>
          </cell>
          <cell r="C26">
            <v>1678554</v>
          </cell>
          <cell r="D26">
            <v>164058</v>
          </cell>
          <cell r="E26">
            <v>1864434</v>
          </cell>
        </row>
        <row r="27">
          <cell r="A27" t="str">
            <v>المنتظر تركيبه من 10/1 حتى 2005/12/31</v>
          </cell>
          <cell r="B27">
            <v>171</v>
          </cell>
          <cell r="C27">
            <v>14085</v>
          </cell>
          <cell r="D27">
            <v>1414</v>
          </cell>
          <cell r="E27">
            <v>15670</v>
          </cell>
        </row>
        <row r="28">
          <cell r="A28" t="str">
            <v>الاجمالى حتى 2005/12/31</v>
          </cell>
          <cell r="B28">
            <v>21993</v>
          </cell>
          <cell r="C28">
            <v>1692639</v>
          </cell>
          <cell r="D28">
            <v>165472</v>
          </cell>
          <cell r="E28">
            <v>1880104</v>
          </cell>
        </row>
        <row r="29">
          <cell r="A29" t="str">
            <v>المتوقع تركيبه خلال عـــام 2006</v>
          </cell>
          <cell r="B29">
            <v>336</v>
          </cell>
          <cell r="C29">
            <v>90797</v>
          </cell>
          <cell r="D29">
            <v>4466</v>
          </cell>
          <cell r="E29">
            <v>95599</v>
          </cell>
        </row>
        <row r="30">
          <cell r="A30" t="str">
            <v xml:space="preserve">اجمالى الخطوط </v>
          </cell>
          <cell r="B30">
            <v>22329</v>
          </cell>
          <cell r="C30">
            <v>1783436</v>
          </cell>
          <cell r="D30">
            <v>169938</v>
          </cell>
          <cell r="E30">
            <v>1975703</v>
          </cell>
        </row>
        <row r="31">
          <cell r="A31" t="str">
            <v>قطاع غرب القاهــرة</v>
          </cell>
        </row>
        <row r="32">
          <cell r="A32" t="str">
            <v>عدد الخطوط فى 2005/9/30</v>
          </cell>
          <cell r="B32">
            <v>30355</v>
          </cell>
          <cell r="C32">
            <v>1655636</v>
          </cell>
          <cell r="D32">
            <v>258739</v>
          </cell>
          <cell r="E32">
            <v>1944730</v>
          </cell>
        </row>
        <row r="33">
          <cell r="A33" t="str">
            <v>المنتظر تركيبه من 10/1 حتى 2005/12/31</v>
          </cell>
          <cell r="B33">
            <v>177</v>
          </cell>
          <cell r="C33">
            <v>21087</v>
          </cell>
          <cell r="D33">
            <v>2938</v>
          </cell>
          <cell r="E33">
            <v>24202</v>
          </cell>
        </row>
        <row r="34">
          <cell r="A34" t="str">
            <v>الاجمالى حتى 2005/12/31</v>
          </cell>
          <cell r="B34">
            <v>30532</v>
          </cell>
          <cell r="C34">
            <v>1676723</v>
          </cell>
          <cell r="D34">
            <v>261677</v>
          </cell>
          <cell r="E34">
            <v>1968932</v>
          </cell>
        </row>
        <row r="35">
          <cell r="A35" t="str">
            <v>المتوقع تركيبه خلال عـــام 2006</v>
          </cell>
          <cell r="B35">
            <v>616</v>
          </cell>
          <cell r="C35">
            <v>125997</v>
          </cell>
          <cell r="D35">
            <v>13592</v>
          </cell>
          <cell r="E35">
            <v>140205</v>
          </cell>
        </row>
        <row r="36">
          <cell r="A36" t="str">
            <v xml:space="preserve">اجمالى الخطوط </v>
          </cell>
          <cell r="B36">
            <v>31148</v>
          </cell>
          <cell r="C36">
            <v>1802720</v>
          </cell>
          <cell r="D36">
            <v>275269</v>
          </cell>
          <cell r="E36">
            <v>2109137</v>
          </cell>
        </row>
      </sheetData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&gt;&gt;"/>
      <sheetName val="TE_Manager"/>
      <sheetName val="TE_TB"/>
      <sheetName val="TE_COA"/>
      <sheetName val="TE_Cost_Centers"/>
      <sheetName val="TE_Driver_Input"/>
      <sheetName val="TE_Revenue_Accounts"/>
      <sheetName val="TE_Revenues"/>
      <sheetName val="TE_Overheads_Matrix"/>
      <sheetName val="TE_Inter-BU_Charging"/>
      <sheetName val="TE_Direct_Costs"/>
      <sheetName val="TE_HR"/>
      <sheetName val="TE_IT"/>
      <sheetName val="TE_Finance"/>
      <sheetName val="TE_G&amp;A"/>
      <sheetName val="TE_Network"/>
      <sheetName val="TE_Amortization"/>
      <sheetName val="TE_Summary_of_Overheads"/>
      <sheetName val="TE_IS_by_BU"/>
      <sheetName val="TE_Allocation_Model_Check"/>
      <sheetName val="TE_IS_Preparation_Notes"/>
    </sheetNames>
    <sheetDataSet>
      <sheetData sheetId="0"/>
      <sheetData sheetId="1">
        <row r="23">
          <cell r="C23" t="str">
            <v>E</v>
          </cell>
        </row>
        <row r="59">
          <cell r="C59" t="str">
            <v>HR</v>
          </cell>
        </row>
        <row r="60">
          <cell r="C60" t="str">
            <v>IT</v>
          </cell>
        </row>
        <row r="61">
          <cell r="C61" t="str">
            <v>Finance</v>
          </cell>
        </row>
        <row r="62">
          <cell r="C62" t="str">
            <v>G&amp;A</v>
          </cell>
        </row>
        <row r="63">
          <cell r="C63" t="str">
            <v>Sales &amp; Marketing</v>
          </cell>
        </row>
        <row r="64">
          <cell r="C64" t="str">
            <v>Network</v>
          </cell>
        </row>
        <row r="65">
          <cell r="C65" t="str">
            <v>VP Engineering</v>
          </cell>
        </row>
        <row r="66">
          <cell r="C66" t="str">
            <v>O&amp;M</v>
          </cell>
        </row>
        <row r="67">
          <cell r="C67" t="str">
            <v>I&amp;W</v>
          </cell>
        </row>
        <row r="68">
          <cell r="C68" t="str">
            <v>IC&amp;N</v>
          </cell>
        </row>
        <row r="69">
          <cell r="C69" t="str">
            <v>Home</v>
          </cell>
        </row>
        <row r="70">
          <cell r="C70" t="str">
            <v>Enterprise</v>
          </cell>
        </row>
        <row r="71">
          <cell r="C71" t="str">
            <v>Retail</v>
          </cell>
        </row>
        <row r="91">
          <cell r="C91" t="str">
            <v>Access</v>
          </cell>
        </row>
        <row r="92">
          <cell r="C92" t="str">
            <v>Transmission</v>
          </cell>
        </row>
        <row r="93">
          <cell r="C93" t="str">
            <v>Submarine Cables</v>
          </cell>
        </row>
        <row r="94">
          <cell r="C94" t="str">
            <v>Switching</v>
          </cell>
        </row>
        <row r="95">
          <cell r="C95" t="str">
            <v>Other Network Operations</v>
          </cell>
        </row>
        <row r="96">
          <cell r="C96" t="str">
            <v>Spare 1</v>
          </cell>
        </row>
        <row r="97">
          <cell r="C97" t="str">
            <v>Spare 2</v>
          </cell>
        </row>
        <row r="98">
          <cell r="C98" t="str">
            <v>Spare 3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&gt;&gt;"/>
      <sheetName val="TE_Manager"/>
      <sheetName val="TE_TB"/>
      <sheetName val="TE_COA"/>
      <sheetName val="TE_Cost_Centers"/>
      <sheetName val="TE_Driver_Input"/>
      <sheetName val="TE_Revenue_Accounts"/>
      <sheetName val="TE_Revenues"/>
      <sheetName val="TE_Overheads_Matrix"/>
      <sheetName val="TE_Inter-BU_Charging"/>
      <sheetName val="TE_Direct_Costs"/>
      <sheetName val="TE_HR"/>
      <sheetName val="TE_IT"/>
      <sheetName val="TE_Finance"/>
      <sheetName val="TE_G&amp;A"/>
      <sheetName val="TE_Network"/>
      <sheetName val="TE_Amortization"/>
      <sheetName val="TE_Summary_of_Overheads"/>
      <sheetName val="TE_IS_by_BU"/>
      <sheetName val="TE_Allocation_Model_Check"/>
      <sheetName val="TE_IS_Preparation_Notes"/>
    </sheetNames>
    <sheetDataSet>
      <sheetData sheetId="0"/>
      <sheetData sheetId="1">
        <row r="23">
          <cell r="C23" t="str">
            <v>E</v>
          </cell>
        </row>
        <row r="24">
          <cell r="C24" t="str">
            <v>H</v>
          </cell>
        </row>
        <row r="25">
          <cell r="C25" t="str">
            <v>I&amp;W</v>
          </cell>
        </row>
        <row r="26">
          <cell r="C26" t="str">
            <v>IC&amp;N</v>
          </cell>
        </row>
        <row r="59">
          <cell r="C59" t="str">
            <v>HR</v>
          </cell>
        </row>
        <row r="60">
          <cell r="C60" t="str">
            <v>IT</v>
          </cell>
        </row>
        <row r="61">
          <cell r="C61" t="str">
            <v>Finance</v>
          </cell>
        </row>
        <row r="62">
          <cell r="C62" t="str">
            <v>G&amp;A</v>
          </cell>
        </row>
        <row r="63">
          <cell r="C63" t="str">
            <v>Sales &amp; Marketing</v>
          </cell>
        </row>
        <row r="64">
          <cell r="C64" t="str">
            <v>Network</v>
          </cell>
        </row>
        <row r="65">
          <cell r="C65" t="str">
            <v>VP Engineering</v>
          </cell>
        </row>
        <row r="66">
          <cell r="C66" t="str">
            <v>O&amp;M</v>
          </cell>
        </row>
        <row r="67">
          <cell r="C67" t="str">
            <v>I&amp;W</v>
          </cell>
        </row>
        <row r="68">
          <cell r="C68" t="str">
            <v>IC&amp;N</v>
          </cell>
        </row>
        <row r="69">
          <cell r="C69" t="str">
            <v>Home</v>
          </cell>
        </row>
        <row r="70">
          <cell r="C70" t="str">
            <v>Enterprise</v>
          </cell>
        </row>
        <row r="71">
          <cell r="C71" t="str">
            <v>Retail</v>
          </cell>
        </row>
        <row r="74">
          <cell r="C74" t="str">
            <v>Access</v>
          </cell>
        </row>
        <row r="75">
          <cell r="C75" t="str">
            <v>Switching</v>
          </cell>
        </row>
        <row r="76">
          <cell r="C76" t="str">
            <v>Switching - International</v>
          </cell>
        </row>
        <row r="77">
          <cell r="C77" t="str">
            <v>Switching - POI with Mobile</v>
          </cell>
        </row>
        <row r="78">
          <cell r="C78" t="str">
            <v>General Transmission</v>
          </cell>
        </row>
        <row r="79">
          <cell r="C79" t="str">
            <v>Transmission - Switching</v>
          </cell>
        </row>
        <row r="80">
          <cell r="C80" t="str">
            <v>Transmission - International Switching</v>
          </cell>
        </row>
        <row r="81">
          <cell r="C81" t="str">
            <v>Transmission - POI with Mobile</v>
          </cell>
        </row>
        <row r="82">
          <cell r="C82" t="str">
            <v>Submarine Cables</v>
          </cell>
        </row>
        <row r="83">
          <cell r="C83" t="str">
            <v>Network Support Equipment</v>
          </cell>
        </row>
        <row r="84">
          <cell r="C84" t="str">
            <v>Other Network Assets</v>
          </cell>
        </row>
        <row r="85">
          <cell r="C85" t="str">
            <v>Spare 1</v>
          </cell>
        </row>
        <row r="86">
          <cell r="C86" t="str">
            <v>Spare 2</v>
          </cell>
        </row>
        <row r="87">
          <cell r="C87" t="str">
            <v>Spare 3</v>
          </cell>
        </row>
        <row r="91">
          <cell r="C91" t="str">
            <v>Access</v>
          </cell>
        </row>
        <row r="92">
          <cell r="C92" t="str">
            <v>Transmission</v>
          </cell>
        </row>
        <row r="93">
          <cell r="C93" t="str">
            <v>Submarine Cables</v>
          </cell>
        </row>
        <row r="94">
          <cell r="C94" t="str">
            <v>Switching</v>
          </cell>
        </row>
        <row r="95">
          <cell r="C95" t="str">
            <v>Other Network Operations</v>
          </cell>
        </row>
        <row r="96">
          <cell r="C96" t="str">
            <v>Spare 1</v>
          </cell>
        </row>
        <row r="97">
          <cell r="C97" t="str">
            <v>Spare 2</v>
          </cell>
        </row>
        <row r="98">
          <cell r="C98" t="str">
            <v>Spare 3</v>
          </cell>
        </row>
        <row r="101">
          <cell r="C101" t="str">
            <v>Mobile Interconnection</v>
          </cell>
        </row>
        <row r="102">
          <cell r="C102" t="str">
            <v>International Interconnection</v>
          </cell>
        </row>
        <row r="103">
          <cell r="C103" t="str">
            <v>International Telegraph &amp; Telex Interconnection</v>
          </cell>
        </row>
        <row r="104">
          <cell r="C104" t="str">
            <v>ISP Interconnection</v>
          </cell>
        </row>
        <row r="105">
          <cell r="C105" t="str">
            <v>Audio Text Interconnection</v>
          </cell>
        </row>
        <row r="106">
          <cell r="C106" t="str">
            <v>ITIDA Fees</v>
          </cell>
        </row>
        <row r="107">
          <cell r="C107" t="str">
            <v>NTRA Fees</v>
          </cell>
        </row>
        <row r="108">
          <cell r="C108" t="str">
            <v>International Cables O&amp;M</v>
          </cell>
        </row>
        <row r="109">
          <cell r="C109" t="str">
            <v>Circuits Rental</v>
          </cell>
        </row>
        <row r="110">
          <cell r="C110" t="str">
            <v>Submarine Cables Expenses</v>
          </cell>
        </row>
        <row r="111">
          <cell r="C111" t="str">
            <v>Purchased Products for Sale</v>
          </cell>
        </row>
        <row r="112">
          <cell r="C112" t="str">
            <v>Sofisat Cost of Revenue Sharing</v>
          </cell>
        </row>
        <row r="113">
          <cell r="C113" t="str">
            <v>Allowance for Doubtful Debts</v>
          </cell>
        </row>
        <row r="114">
          <cell r="C114" t="str">
            <v>Debts Write Off</v>
          </cell>
        </row>
        <row r="115">
          <cell r="C115" t="str">
            <v>Network Depreciation</v>
          </cell>
        </row>
        <row r="116">
          <cell r="C116" t="str">
            <v>Non Network Depreciation</v>
          </cell>
        </row>
        <row r="117">
          <cell r="C117" t="str">
            <v>Amortization</v>
          </cell>
        </row>
        <row r="118">
          <cell r="C118" t="str">
            <v>Tax</v>
          </cell>
        </row>
        <row r="119">
          <cell r="C119" t="str">
            <v>Other Expenses</v>
          </cell>
        </row>
        <row r="120">
          <cell r="C120" t="str">
            <v>Spare 1</v>
          </cell>
        </row>
        <row r="121">
          <cell r="C121" t="str">
            <v>Spare 2</v>
          </cell>
        </row>
        <row r="122">
          <cell r="C122" t="str">
            <v>Spare 3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&gt;&gt;"/>
      <sheetName val="TE_Manager"/>
      <sheetName val="TE_TB"/>
      <sheetName val="TE_COA"/>
      <sheetName val="TE_Cost_Centers"/>
      <sheetName val="TE_Driver_Input"/>
      <sheetName val="TE_Revenue_Accounts"/>
      <sheetName val="TE_Revenues"/>
      <sheetName val="TE_Overheads_Matrix"/>
      <sheetName val="TE_Inter-BU_Charging"/>
      <sheetName val="TE_Direct_Costs"/>
      <sheetName val="TE_HR"/>
      <sheetName val="TE_IT"/>
      <sheetName val="TE_Finance"/>
      <sheetName val="TE_G&amp;A"/>
      <sheetName val="TE_Network"/>
      <sheetName val="TE_Amortization"/>
      <sheetName val="TE_Summary_of_Overheads"/>
      <sheetName val="TE_IS_by_BU"/>
      <sheetName val="TE_Allocation_Model_Check"/>
      <sheetName val="TE_IS_Preparation_Notes"/>
    </sheetNames>
    <sheetDataSet>
      <sheetData sheetId="0"/>
      <sheetData sheetId="1">
        <row r="23">
          <cell r="C23" t="str">
            <v>E</v>
          </cell>
        </row>
        <row r="30">
          <cell r="C30" t="str">
            <v>Installation</v>
          </cell>
        </row>
        <row r="31">
          <cell r="C31" t="str">
            <v>Subscription</v>
          </cell>
        </row>
        <row r="32">
          <cell r="C32" t="str">
            <v>Value Added Services</v>
          </cell>
        </row>
        <row r="33">
          <cell r="C33" t="str">
            <v>Voice - Fixed to Fixed</v>
          </cell>
        </row>
        <row r="34">
          <cell r="C34" t="str">
            <v>Voice - Fixed to Mobile</v>
          </cell>
        </row>
        <row r="35">
          <cell r="C35" t="str">
            <v>Voice - International</v>
          </cell>
        </row>
        <row r="36">
          <cell r="C36" t="str">
            <v>Voice - Internet Calls</v>
          </cell>
        </row>
        <row r="37">
          <cell r="C37" t="str">
            <v>Paging Calls</v>
          </cell>
        </row>
        <row r="38">
          <cell r="C38" t="str">
            <v>IPLC</v>
          </cell>
        </row>
        <row r="39">
          <cell r="C39" t="str">
            <v>International Leased Lines (International Customers)</v>
          </cell>
        </row>
        <row r="40">
          <cell r="C40" t="str">
            <v>Mobile Companies</v>
          </cell>
        </row>
        <row r="41">
          <cell r="C41" t="str">
            <v>International Voice Customers</v>
          </cell>
        </row>
        <row r="42">
          <cell r="C42" t="str">
            <v>ISP (Internet Service Providers)</v>
          </cell>
        </row>
        <row r="43">
          <cell r="C43" t="str">
            <v>Submarine Cables</v>
          </cell>
        </row>
        <row r="44">
          <cell r="C44" t="str">
            <v>Other Domestic Customers</v>
          </cell>
        </row>
        <row r="45">
          <cell r="C45" t="str">
            <v>Selling Vodafone Products</v>
          </cell>
        </row>
        <row r="46">
          <cell r="C46" t="str">
            <v>Selling Telephone Devices and Directories</v>
          </cell>
        </row>
        <row r="47">
          <cell r="C47" t="str">
            <v>Operating Revenue - Spare 1</v>
          </cell>
        </row>
        <row r="48">
          <cell r="C48" t="str">
            <v>Operating Revenue - Spare 2</v>
          </cell>
        </row>
        <row r="49">
          <cell r="C49" t="str">
            <v>Operating Revenue - Spare 3</v>
          </cell>
        </row>
        <row r="50">
          <cell r="C50" t="str">
            <v>Operating Revenue - Spare 4</v>
          </cell>
        </row>
        <row r="51">
          <cell r="C51" t="str">
            <v>Operating Revenue - Spare 5</v>
          </cell>
        </row>
        <row r="52">
          <cell r="C52" t="str">
            <v>Revenue from Investments</v>
          </cell>
        </row>
        <row r="53">
          <cell r="C53" t="str">
            <v>Other Income</v>
          </cell>
        </row>
        <row r="54">
          <cell r="C54" t="str">
            <v>Revenue Items - Spare 1</v>
          </cell>
        </row>
        <row r="55">
          <cell r="C55" t="str">
            <v>Revenue Items - Spare 2</v>
          </cell>
        </row>
        <row r="56">
          <cell r="C56" t="str">
            <v>Revenue Items - Spare 3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ARAMETRES"/>
      <sheetName val="IP標時xls"/>
    </sheetNames>
    <sheetDataSet>
      <sheetData sheetId="0" refreshError="1"/>
      <sheetData sheetId="1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فهرس"/>
      <sheetName val="خطوط 2002"/>
      <sheetName val="خطوط2003"/>
      <sheetName val="خطوط 2004"/>
      <sheetName val="متوقع من7حتىاخر -2005"/>
      <sheetName val="متوقع2006"/>
      <sheetName val="من 1-3 مناطق"/>
      <sheetName val="من 1-6 مناطق "/>
      <sheetName val="الايرادات المتوقعة 2005"/>
      <sheetName val="الخطة الرأسمالمية (2004)"/>
      <sheetName val="قائمة دخل"/>
      <sheetName val="ملخص الخطة الجارية"/>
      <sheetName val="الخطة الرأسمالمية (2005)"/>
      <sheetName val="التدفقات النقدية  (2)"/>
      <sheetName val="الخطة الرأسمالمية (2)"/>
      <sheetName val="مقارنة 2004 + 2005 "/>
      <sheetName val="التدفقات النقدية "/>
      <sheetName val="الخطة الاستثمارية"/>
      <sheetName val="خطة الالتزامات الراسمالية"/>
      <sheetName val="ايراد الخدمات المحلية (5)"/>
      <sheetName val="خدمات محلية اخر"/>
      <sheetName val="خدمات دولية اخر"/>
      <sheetName val="تحليل ايراد"/>
      <sheetName val="11"/>
      <sheetName val="12"/>
      <sheetName val="تحليل ايراد (2)"/>
      <sheetName val="تلغراف"/>
      <sheetName val="موازنـــة ايراد الاشتراك"/>
      <sheetName val="الخدمات الاضافية  "/>
      <sheetName val="الخدمات الاضافية   (2)"/>
      <sheetName val="Sheet9"/>
      <sheetName val="موازنـــة ايراد مكالمات "/>
      <sheetName val="معدل ايراد المكالمات"/>
      <sheetName val="معدل ايراد المكالمات (2)"/>
      <sheetName val="المكاتب العمومية (4)"/>
      <sheetName val="المكاتب العمومية "/>
      <sheetName val="فرعية نداء الى"/>
      <sheetName val="فرعية المحمول"/>
      <sheetName val="موازنـــة ايراد ترنك (3)"/>
      <sheetName val="موازنـــة ايراد ترنك (4)"/>
      <sheetName val="النقل2"/>
      <sheetName val="النقل"/>
      <sheetName val="موازنـــة ايراد التركيب"/>
      <sheetName val="موازنـــة ايراد التركيب (2)"/>
      <sheetName val="موازنـــة ايراد المتنوع"/>
      <sheetName val="موازنـــة ايراد المتنوع (2)"/>
      <sheetName val="معدل ايراد المتنوع "/>
      <sheetName val="معدل ايراد المتنوعات(2)"/>
      <sheetName val="متوقع دولى"/>
      <sheetName val="متوقع دولى (2)"/>
      <sheetName val="متوقع دولى (3)"/>
      <sheetName val="تخص النشاط"/>
      <sheetName val="لاتخص النشاط"/>
      <sheetName val="موازنـــة خطوط"/>
      <sheetName val="مقــــــارنة "/>
      <sheetName val="مقــــــارنة  (2)"/>
      <sheetName val="من1-6 بعد التعديل"/>
      <sheetName val="Sheet1"/>
      <sheetName val="تخص ولا (2)"/>
      <sheetName val="لاتخص6-30"/>
      <sheetName val="لاتخص6-30 (2)"/>
      <sheetName val="Sheet2"/>
      <sheetName val="Sheet2 (2)"/>
      <sheetName val="وسط الصعيد"/>
      <sheetName val="Sheet5"/>
      <sheetName val="Sheet4"/>
      <sheetName val="ايراد الخدمات المحلية (6)"/>
      <sheetName val="ايراد الخدمات المحلية (7)"/>
      <sheetName val="ايراد الخدمات الدولية (6)"/>
      <sheetName val="ايراد الخدمات المحلية (8)"/>
      <sheetName val="ايراد الخدمات المحلية (9)"/>
      <sheetName val="موازنة خمسية"/>
      <sheetName val="موازنة خمسية (2)"/>
      <sheetName val="موازنة خمسية (3)"/>
      <sheetName val="موازنة خمسية (4)"/>
      <sheetName val="Names"/>
      <sheetName val="خطاب مجلس الادارة"/>
      <sheetName val="Sheet6"/>
      <sheetName val="Sheet7"/>
      <sheetName val="Sheet3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>
        <row r="20">
          <cell r="A20" t="str">
            <v>خطة الشركة للعـــام المالى2006</v>
          </cell>
        </row>
        <row r="21">
          <cell r="A21" t="str">
            <v>عدد الخطوط الشغالة بالخدمة والمتوقع ادخالها خلال عــام 2006</v>
          </cell>
        </row>
        <row r="22">
          <cell r="A22" t="str">
            <v>ــمــمــمــمــمــ</v>
          </cell>
        </row>
        <row r="23">
          <cell r="A23" t="str">
            <v xml:space="preserve">قطاع القاهـــرة الكبرى </v>
          </cell>
        </row>
        <row r="24">
          <cell r="A24" t="str">
            <v>البيـــان</v>
          </cell>
          <cell r="B24" t="str">
            <v xml:space="preserve">حكومى </v>
          </cell>
          <cell r="C24" t="str">
            <v>منازل</v>
          </cell>
          <cell r="D24" t="str">
            <v>تجارى</v>
          </cell>
          <cell r="E24" t="str">
            <v>الاجمالى</v>
          </cell>
        </row>
        <row r="25">
          <cell r="A25" t="str">
            <v>قطاع شرق القاهــرة</v>
          </cell>
        </row>
        <row r="26">
          <cell r="A26" t="str">
            <v>عدد الخطوط فى 2005/9/30</v>
          </cell>
          <cell r="B26">
            <v>21822</v>
          </cell>
          <cell r="C26">
            <v>1678554</v>
          </cell>
          <cell r="D26">
            <v>164058</v>
          </cell>
          <cell r="E26">
            <v>1864434</v>
          </cell>
        </row>
        <row r="27">
          <cell r="A27" t="str">
            <v>المنتظر تركيبه من 10/1 حتى 2005/12/31</v>
          </cell>
          <cell r="B27">
            <v>171</v>
          </cell>
          <cell r="C27">
            <v>14085</v>
          </cell>
          <cell r="D27">
            <v>1414</v>
          </cell>
          <cell r="E27">
            <v>15670</v>
          </cell>
        </row>
        <row r="28">
          <cell r="A28" t="str">
            <v>الاجمالى حتى 2005/12/31</v>
          </cell>
          <cell r="B28">
            <v>21993</v>
          </cell>
          <cell r="C28">
            <v>1692639</v>
          </cell>
          <cell r="D28">
            <v>165472</v>
          </cell>
          <cell r="E28">
            <v>1880104</v>
          </cell>
        </row>
        <row r="29">
          <cell r="A29" t="str">
            <v>المتوقع تركيبه خلال عـــام 2006</v>
          </cell>
          <cell r="B29">
            <v>336</v>
          </cell>
          <cell r="C29">
            <v>90797</v>
          </cell>
          <cell r="D29">
            <v>4466</v>
          </cell>
          <cell r="E29">
            <v>95599</v>
          </cell>
        </row>
        <row r="30">
          <cell r="A30" t="str">
            <v xml:space="preserve">اجمالى الخطوط </v>
          </cell>
          <cell r="B30">
            <v>22329</v>
          </cell>
          <cell r="C30">
            <v>1783436</v>
          </cell>
          <cell r="D30">
            <v>169938</v>
          </cell>
          <cell r="E30">
            <v>1975703</v>
          </cell>
        </row>
        <row r="31">
          <cell r="A31" t="str">
            <v>قطاع غرب القاهــرة</v>
          </cell>
        </row>
        <row r="32">
          <cell r="A32" t="str">
            <v>عدد الخطوط فى 2005/9/30</v>
          </cell>
          <cell r="B32">
            <v>30355</v>
          </cell>
          <cell r="C32">
            <v>1655636</v>
          </cell>
          <cell r="D32">
            <v>258739</v>
          </cell>
          <cell r="E32">
            <v>1944730</v>
          </cell>
        </row>
        <row r="33">
          <cell r="A33" t="str">
            <v>المنتظر تركيبه من 10/1 حتى 2005/12/31</v>
          </cell>
          <cell r="B33">
            <v>177</v>
          </cell>
          <cell r="C33">
            <v>21087</v>
          </cell>
          <cell r="D33">
            <v>2938</v>
          </cell>
          <cell r="E33">
            <v>24202</v>
          </cell>
        </row>
        <row r="34">
          <cell r="A34" t="str">
            <v>الاجمالى حتى 2005/12/31</v>
          </cell>
          <cell r="B34">
            <v>30532</v>
          </cell>
          <cell r="C34">
            <v>1676723</v>
          </cell>
          <cell r="D34">
            <v>261677</v>
          </cell>
          <cell r="E34">
            <v>1968932</v>
          </cell>
        </row>
        <row r="35">
          <cell r="A35" t="str">
            <v>المتوقع تركيبه خلال عـــام 2006</v>
          </cell>
          <cell r="B35">
            <v>616</v>
          </cell>
          <cell r="C35">
            <v>125997</v>
          </cell>
          <cell r="D35">
            <v>13592</v>
          </cell>
          <cell r="E35">
            <v>140205</v>
          </cell>
        </row>
        <row r="36">
          <cell r="A36" t="str">
            <v xml:space="preserve">اجمالى الخطوط </v>
          </cell>
          <cell r="B36">
            <v>31148</v>
          </cell>
          <cell r="C36">
            <v>1802720</v>
          </cell>
          <cell r="D36">
            <v>275269</v>
          </cell>
          <cell r="E36">
            <v>2109137</v>
          </cell>
        </row>
        <row r="89">
          <cell r="A89" t="str">
            <v>خطة الشركة للعـــام المالى2006</v>
          </cell>
        </row>
        <row r="90">
          <cell r="A90" t="str">
            <v>عدد الخطوط الشغالة بالخدمة والمتوقع ادخالها خلال عــام 2006</v>
          </cell>
        </row>
        <row r="91">
          <cell r="A91" t="str">
            <v>ــمــمــمــمــمــ</v>
          </cell>
        </row>
        <row r="93">
          <cell r="A93" t="str">
            <v>البيـــان</v>
          </cell>
          <cell r="B93" t="str">
            <v xml:space="preserve">حكومى </v>
          </cell>
          <cell r="C93" t="str">
            <v>منازل</v>
          </cell>
          <cell r="D93" t="str">
            <v>تجارى</v>
          </cell>
          <cell r="E93" t="str">
            <v>الاجمالى</v>
          </cell>
        </row>
        <row r="94">
          <cell r="A94" t="str">
            <v>قطاع شمال الصعيد</v>
          </cell>
        </row>
        <row r="95">
          <cell r="A95" t="str">
            <v>عدد الخطوط فى 2005/9/30</v>
          </cell>
          <cell r="B95">
            <v>11397</v>
          </cell>
          <cell r="C95">
            <v>582042</v>
          </cell>
          <cell r="D95">
            <v>22551</v>
          </cell>
          <cell r="E95">
            <v>615990</v>
          </cell>
        </row>
        <row r="96">
          <cell r="A96" t="str">
            <v>المنتظر تركيبه من 10/1 حتى 2005/12/31</v>
          </cell>
          <cell r="B96">
            <v>330</v>
          </cell>
          <cell r="C96">
            <v>10530</v>
          </cell>
          <cell r="D96">
            <v>324</v>
          </cell>
          <cell r="E96">
            <v>11184</v>
          </cell>
        </row>
        <row r="97">
          <cell r="A97" t="str">
            <v>الاجمالى حتى 2005/12/31</v>
          </cell>
          <cell r="B97">
            <v>11727</v>
          </cell>
          <cell r="C97">
            <v>592572</v>
          </cell>
          <cell r="D97">
            <v>22875</v>
          </cell>
          <cell r="E97">
            <v>627174</v>
          </cell>
        </row>
        <row r="98">
          <cell r="A98" t="str">
            <v>المتوقع تركيبه خلال عـــام 2006</v>
          </cell>
          <cell r="B98">
            <v>500</v>
          </cell>
          <cell r="C98">
            <v>41944</v>
          </cell>
          <cell r="D98">
            <v>1650</v>
          </cell>
          <cell r="E98">
            <v>44094</v>
          </cell>
        </row>
        <row r="99">
          <cell r="A99" t="str">
            <v xml:space="preserve">اجمالى الخطوط </v>
          </cell>
          <cell r="B99">
            <v>12227</v>
          </cell>
          <cell r="C99">
            <v>634516</v>
          </cell>
          <cell r="D99">
            <v>24525</v>
          </cell>
          <cell r="E99">
            <v>671268</v>
          </cell>
        </row>
        <row r="100">
          <cell r="A100" t="str">
            <v>قطاع وسط الصعيد</v>
          </cell>
        </row>
        <row r="101">
          <cell r="A101" t="str">
            <v>عدد الخطوط فى 2005/9/30</v>
          </cell>
          <cell r="B101">
            <v>8447</v>
          </cell>
          <cell r="C101">
            <v>622910</v>
          </cell>
          <cell r="D101">
            <v>22415</v>
          </cell>
          <cell r="E101">
            <v>653772</v>
          </cell>
        </row>
        <row r="102">
          <cell r="A102" t="str">
            <v>المنتظر تركيبه من 10/1 حتى 2005/12/31</v>
          </cell>
          <cell r="B102">
            <v>111</v>
          </cell>
          <cell r="C102">
            <v>6940</v>
          </cell>
          <cell r="D102">
            <v>241</v>
          </cell>
          <cell r="E102">
            <v>7292</v>
          </cell>
        </row>
        <row r="103">
          <cell r="A103" t="str">
            <v>الاجمالى حتى 2005/12/31</v>
          </cell>
          <cell r="B103">
            <v>8558</v>
          </cell>
          <cell r="C103">
            <v>629850</v>
          </cell>
          <cell r="D103">
            <v>22656</v>
          </cell>
          <cell r="E103">
            <v>661064</v>
          </cell>
        </row>
        <row r="104">
          <cell r="A104" t="str">
            <v>المتوقع تركيبه خلال عـــام 2006</v>
          </cell>
          <cell r="B104">
            <v>554</v>
          </cell>
          <cell r="C104">
            <v>41804</v>
          </cell>
          <cell r="D104">
            <v>1566</v>
          </cell>
          <cell r="E104">
            <v>43924</v>
          </cell>
        </row>
        <row r="105">
          <cell r="A105" t="str">
            <v xml:space="preserve">اجمالى الخطوط </v>
          </cell>
          <cell r="B105">
            <v>9112</v>
          </cell>
          <cell r="C105">
            <v>671654</v>
          </cell>
          <cell r="D105">
            <v>24222</v>
          </cell>
          <cell r="E105">
            <v>704988</v>
          </cell>
        </row>
        <row r="106">
          <cell r="A106" t="str">
            <v>قطاع جنوب الصعيد</v>
          </cell>
        </row>
        <row r="107">
          <cell r="A107" t="str">
            <v>عدد الخطوط فى 2005/9/30</v>
          </cell>
          <cell r="B107">
            <v>8735</v>
          </cell>
          <cell r="C107">
            <v>461853</v>
          </cell>
          <cell r="D107">
            <v>17731</v>
          </cell>
          <cell r="E107">
            <v>488319</v>
          </cell>
        </row>
        <row r="108">
          <cell r="A108" t="str">
            <v>المنتظر تركيبه من 10/1 حتى 2005/12/31</v>
          </cell>
          <cell r="B108">
            <v>215</v>
          </cell>
          <cell r="C108">
            <v>4295</v>
          </cell>
          <cell r="D108">
            <v>140</v>
          </cell>
          <cell r="E108">
            <v>4650</v>
          </cell>
        </row>
        <row r="109">
          <cell r="A109" t="str">
            <v>الاجمالى حتى 2005/12/31</v>
          </cell>
          <cell r="B109">
            <v>8950</v>
          </cell>
          <cell r="C109">
            <v>466148</v>
          </cell>
          <cell r="D109">
            <v>17871</v>
          </cell>
          <cell r="E109">
            <v>492969</v>
          </cell>
        </row>
        <row r="110">
          <cell r="A110" t="str">
            <v>المتوقع تركيبه خلال عـــام 2006</v>
          </cell>
          <cell r="B110">
            <v>150</v>
          </cell>
          <cell r="C110">
            <v>39087</v>
          </cell>
          <cell r="D110">
            <v>450</v>
          </cell>
          <cell r="E110">
            <v>39687</v>
          </cell>
        </row>
        <row r="111">
          <cell r="A111" t="str">
            <v xml:space="preserve">اجمالى الخطوط </v>
          </cell>
          <cell r="B111">
            <v>9100</v>
          </cell>
          <cell r="C111">
            <v>505235</v>
          </cell>
          <cell r="D111">
            <v>18321</v>
          </cell>
          <cell r="E111">
            <v>532656</v>
          </cell>
        </row>
      </sheetData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_Consolidation&gt;&gt;"/>
      <sheetName val="TE_Manager"/>
      <sheetName val="TE_Stand-alone_IS"/>
      <sheetName val="TE_Data_IS"/>
      <sheetName val="TE_Inter-Company_Eliminations"/>
      <sheetName val="TED_Inter-Company_Eliminations"/>
      <sheetName val="Home_EBIT"/>
      <sheetName val="Enterprise_EBIT"/>
      <sheetName val="I&amp;W_EBIT"/>
      <sheetName val="IC&amp;N_EBIT"/>
      <sheetName val="TE_Consolidated_IS"/>
    </sheetNames>
    <sheetDataSet>
      <sheetData sheetId="0"/>
      <sheetData sheetId="1">
        <row r="22">
          <cell r="C22" t="str">
            <v>Installation</v>
          </cell>
        </row>
        <row r="58">
          <cell r="C58" t="str">
            <v>TE Data - Internet Dial-Up</v>
          </cell>
        </row>
        <row r="59">
          <cell r="C59" t="str">
            <v>TE Data - DSL Services</v>
          </cell>
        </row>
        <row r="60">
          <cell r="C60" t="str">
            <v>TE Data - Data Services</v>
          </cell>
        </row>
        <row r="61">
          <cell r="C61" t="str">
            <v>Other Direct Costs</v>
          </cell>
        </row>
        <row r="62">
          <cell r="C62" t="str">
            <v>Marketing Expenses</v>
          </cell>
        </row>
        <row r="63">
          <cell r="C63" t="str">
            <v>Bad Debts</v>
          </cell>
        </row>
        <row r="64">
          <cell r="C64" t="str">
            <v>O&amp;M</v>
          </cell>
        </row>
        <row r="65">
          <cell r="C65" t="str">
            <v>Human Resources</v>
          </cell>
        </row>
        <row r="66">
          <cell r="C66" t="str">
            <v>IT</v>
          </cell>
        </row>
        <row r="67">
          <cell r="C67" t="str">
            <v>Finance</v>
          </cell>
        </row>
        <row r="68">
          <cell r="C68" t="str">
            <v>General &amp; Admin</v>
          </cell>
        </row>
        <row r="69">
          <cell r="C69" t="str">
            <v>Network Depreciation</v>
          </cell>
        </row>
        <row r="70">
          <cell r="C70" t="str">
            <v>Non Network Depreciation</v>
          </cell>
        </row>
        <row r="71">
          <cell r="C71" t="str">
            <v>Amortization</v>
          </cell>
        </row>
        <row r="72">
          <cell r="C72" t="str">
            <v>Other Income</v>
          </cell>
        </row>
        <row r="73">
          <cell r="C73" t="str">
            <v>Other Expense</v>
          </cell>
        </row>
        <row r="74">
          <cell r="C74" t="str">
            <v>Tax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aroc"/>
      <sheetName val="Bal"/>
      <sheetName val="JULY V AOUT       "/>
      <sheetName val="Sheet1"/>
    </sheetNames>
    <sheetDataSet>
      <sheetData sheetId="0"/>
      <sheetData sheetId="1">
        <row r="5">
          <cell r="C5" t="str">
            <v>CR_NUM</v>
          </cell>
        </row>
        <row r="6">
          <cell r="C6" t="str">
            <v>0PDTEX00</v>
          </cell>
        </row>
        <row r="7">
          <cell r="C7" t="str">
            <v>0MEDIAME</v>
          </cell>
        </row>
        <row r="8">
          <cell r="C8" t="str">
            <v>0OPODO00</v>
          </cell>
        </row>
        <row r="9">
          <cell r="C9" t="str">
            <v>0GOVOYA0</v>
          </cell>
        </row>
        <row r="10">
          <cell r="C10" t="str">
            <v>0SIA0000</v>
          </cell>
        </row>
        <row r="11">
          <cell r="C11" t="str">
            <v>0SUBVENT</v>
          </cell>
        </row>
        <row r="12">
          <cell r="C12" t="str">
            <v>0PRODFIN</v>
          </cell>
        </row>
        <row r="13">
          <cell r="C13" t="str">
            <v>0PDTEXCE</v>
          </cell>
        </row>
        <row r="14">
          <cell r="C14" t="str">
            <v>1ASSISTA</v>
          </cell>
        </row>
        <row r="15">
          <cell r="C15" t="str">
            <v>1CHGSOCI</v>
          </cell>
        </row>
        <row r="16">
          <cell r="C16" t="str">
            <v>1FOURNIB</v>
          </cell>
        </row>
        <row r="17">
          <cell r="C17" t="str">
            <v>1PUBLICI</v>
          </cell>
        </row>
        <row r="18">
          <cell r="C18" t="str">
            <v>1RECRUTE</v>
          </cell>
        </row>
        <row r="19">
          <cell r="C19" t="str">
            <v>1RESLTAC</v>
          </cell>
        </row>
        <row r="20">
          <cell r="C20" t="str">
            <v>1SALBRUT</v>
          </cell>
        </row>
        <row r="21">
          <cell r="C21" t="str">
            <v>1TELECOM</v>
          </cell>
        </row>
        <row r="22">
          <cell r="C22" t="str">
            <v>2AMORT00</v>
          </cell>
        </row>
        <row r="23">
          <cell r="C23" t="str">
            <v>2ASSURAN</v>
          </cell>
        </row>
        <row r="24">
          <cell r="C24" t="str">
            <v>2CHEXCEP</v>
          </cell>
        </row>
        <row r="25">
          <cell r="C25" t="str">
            <v>2DEPLACE</v>
          </cell>
        </row>
        <row r="26">
          <cell r="C26" t="str">
            <v>2EAUELEC</v>
          </cell>
        </row>
        <row r="27">
          <cell r="C27" t="str">
            <v>2ENTRET0</v>
          </cell>
        </row>
        <row r="28">
          <cell r="C28" t="str">
            <v>2HONORAI</v>
          </cell>
        </row>
        <row r="29">
          <cell r="C29" t="str">
            <v>2IMPOTS0</v>
          </cell>
        </row>
        <row r="30">
          <cell r="C30" t="str">
            <v>2LEASING</v>
          </cell>
        </row>
        <row r="31">
          <cell r="C31" t="str">
            <v>2LOYERS0</v>
          </cell>
        </row>
        <row r="32">
          <cell r="C32" t="str">
            <v>2NETOYAG</v>
          </cell>
        </row>
        <row r="33">
          <cell r="C33" t="str">
            <v>2TELEADM</v>
          </cell>
        </row>
        <row r="34">
          <cell r="C34" t="str">
            <v>2TRANSP0</v>
          </cell>
        </row>
        <row r="35">
          <cell r="C35" t="str">
            <v>2OTHEREX</v>
          </cell>
        </row>
        <row r="36">
          <cell r="C36" t="str">
            <v>2MAINTEN</v>
          </cell>
        </row>
      </sheetData>
      <sheetData sheetId="2" refreshError="1"/>
      <sheetData sheetId="3" refreshError="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Y03"/>
    </sheetNames>
    <sheetDataSet>
      <sheetData sheetId="0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NTROL"/>
      <sheetName val="PL105"/>
      <sheetName val="PL110"/>
      <sheetName val="PL112"/>
      <sheetName val="PL115"/>
      <sheetName val="PL_other"/>
      <sheetName val="CF105"/>
      <sheetName val="CF110"/>
      <sheetName val="CF115"/>
      <sheetName val="CF120"/>
      <sheetName val="PLCF_CSV"/>
      <sheetName val="IC_AU10CSV"/>
      <sheetName val="IC_AU11CSV"/>
      <sheetName val="CFIC_CSV"/>
      <sheetName val="VALUE"/>
      <sheetName val="Module1"/>
    </sheetNames>
    <sheetDataSet>
      <sheetData sheetId="0">
        <row r="5">
          <cell r="M5" t="str">
            <v>E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relativeUrl r:id="rId2"/>
    </xxl21:alternateUrls>
    <sheetNames>
      <sheetName val="TE&gt;&gt;"/>
      <sheetName val="TE_Manager"/>
      <sheetName val="TE_TB"/>
      <sheetName val="TE_COA"/>
      <sheetName val="TE_Cost_Centers"/>
      <sheetName val="TE_Driver_Input"/>
      <sheetName val="TE_Revenue_Accounts"/>
      <sheetName val="TE_Revenues"/>
      <sheetName val="TE_Overheads_Matrix"/>
      <sheetName val="TE_Inter-BU_Charging"/>
      <sheetName val="TE_Direct_Costs"/>
      <sheetName val="TE_HR"/>
      <sheetName val="TE_IT"/>
      <sheetName val="TE_Finance"/>
      <sheetName val="TE_G&amp;A"/>
      <sheetName val="TE_Network"/>
      <sheetName val="TE_Amortization"/>
      <sheetName val="TE_Summary_of_Overheads"/>
      <sheetName val="TE_IS_by_BU"/>
      <sheetName val="TE_Allocation_Model_Check"/>
      <sheetName val="TE_IS_Preparation_Notes"/>
    </sheetNames>
    <sheetDataSet>
      <sheetData sheetId="0"/>
      <sheetData sheetId="1">
        <row r="23">
          <cell r="C23" t="str">
            <v>E</v>
          </cell>
        </row>
        <row r="24">
          <cell r="C24" t="str">
            <v>H</v>
          </cell>
        </row>
        <row r="25">
          <cell r="C25" t="str">
            <v>I&amp;W</v>
          </cell>
        </row>
        <row r="26">
          <cell r="C26" t="str">
            <v>IC&amp;N</v>
          </cell>
        </row>
        <row r="59">
          <cell r="C59" t="str">
            <v>HR</v>
          </cell>
        </row>
        <row r="60">
          <cell r="C60" t="str">
            <v>IT</v>
          </cell>
        </row>
        <row r="61">
          <cell r="C61" t="str">
            <v>Finance</v>
          </cell>
        </row>
        <row r="62">
          <cell r="C62" t="str">
            <v>G&amp;A</v>
          </cell>
        </row>
        <row r="63">
          <cell r="C63" t="str">
            <v>Sales &amp; Marketing</v>
          </cell>
        </row>
        <row r="64">
          <cell r="C64" t="str">
            <v>Network</v>
          </cell>
        </row>
        <row r="65">
          <cell r="C65" t="str">
            <v>VP Engineering</v>
          </cell>
        </row>
        <row r="66">
          <cell r="C66" t="str">
            <v>O&amp;M</v>
          </cell>
        </row>
        <row r="67">
          <cell r="C67" t="str">
            <v>I&amp;W</v>
          </cell>
        </row>
        <row r="68">
          <cell r="C68" t="str">
            <v>IC&amp;N</v>
          </cell>
        </row>
        <row r="69">
          <cell r="C69" t="str">
            <v>Home</v>
          </cell>
        </row>
        <row r="70">
          <cell r="C70" t="str">
            <v>Enterprise</v>
          </cell>
        </row>
        <row r="71">
          <cell r="C71" t="str">
            <v>Retail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 Cons. Q2 A Expected"/>
      <sheetName val="Penthouse Cons Exp Q2 A"/>
      <sheetName val="Chart of Account"/>
      <sheetName val="Index"/>
      <sheetName val="Model"/>
      <sheetName val="Revenue Model"/>
      <sheetName val="Cost Model "/>
      <sheetName val="BS"/>
      <sheetName val="Operation Model"/>
      <sheetName val="Revenue Breakdown - Qrt"/>
      <sheetName val="Revenues Bu"/>
      <sheetName val="Subsidaries (Rev.-Elimination)"/>
      <sheetName val="Subs. &amp; ARPU"/>
      <sheetName val="Analysis sheets (2)"/>
      <sheetName val="Analysis sheets (3)"/>
      <sheetName val="Analysis sheets"/>
      <sheetName val="IR.PPT"/>
      <sheetName val="Factbook"/>
      <sheetName val="Earning Release  "/>
      <sheetName val="Ratios"/>
      <sheetName val="Cost Breakdown TE Cumm"/>
      <sheetName val="FCF"/>
      <sheetName val="Income statement "/>
      <sheetName val="Balance sheet"/>
      <sheetName val="Cash flows"/>
      <sheetName val="Sheet1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&gt;&gt;"/>
      <sheetName val="TE_Manager"/>
      <sheetName val="TE_TB"/>
      <sheetName val="TE_COA"/>
      <sheetName val="TE_Cost_Centers"/>
      <sheetName val="TE_Driver_Input"/>
      <sheetName val="TE_Revenue_Accounts"/>
      <sheetName val="TE_Revenues"/>
      <sheetName val="TE_Overheads_Matrix"/>
      <sheetName val="TE_Inter-BU_Charging"/>
      <sheetName val="TE_Direct_Costs"/>
      <sheetName val="TE_HR"/>
      <sheetName val="TE_IT"/>
      <sheetName val="TE_Finance"/>
      <sheetName val="TE_G&amp;A"/>
      <sheetName val="TE_Network"/>
      <sheetName val="TE_Amortization"/>
      <sheetName val="TE_Summary_of_Overheads"/>
      <sheetName val="TE_IS_by_BU"/>
      <sheetName val="TE_IS_by_BU (000)"/>
      <sheetName val="TE_Allocation_Model_Check"/>
      <sheetName val="TE_IS_Preparation_Notes"/>
    </sheetNames>
    <sheetDataSet>
      <sheetData sheetId="0"/>
      <sheetData sheetId="1">
        <row r="23">
          <cell r="C23" t="str">
            <v>E</v>
          </cell>
        </row>
        <row r="24">
          <cell r="C24" t="str">
            <v>H</v>
          </cell>
        </row>
        <row r="25">
          <cell r="C25" t="str">
            <v>I&amp;W</v>
          </cell>
        </row>
        <row r="26">
          <cell r="C26" t="str">
            <v>IC&amp;N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itle"/>
      <sheetName val="Budget (Input)"/>
      <sheetName val="Actual Figures (Input)"/>
      <sheetName val="KPIs (Input)"/>
      <sheetName val="Data"/>
      <sheetName val="Summary - Quarterly"/>
      <sheetName val="Summary -  Monthly"/>
      <sheetName val="Actual vs. Budget - M"/>
      <sheetName val="Actual vs. Budget - Q"/>
      <sheetName val="KPIs Performance Dashboard-M"/>
      <sheetName val="Setup"/>
    </sheetNames>
    <sheetDataSet>
      <sheetData sheetId="0">
        <row r="2">
          <cell r="C2">
            <v>2011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9">
          <cell r="C9" t="str">
            <v>January</v>
          </cell>
        </row>
        <row r="10">
          <cell r="C10" t="str">
            <v>February</v>
          </cell>
        </row>
        <row r="11">
          <cell r="C11" t="str">
            <v>March</v>
          </cell>
        </row>
        <row r="12">
          <cell r="C12" t="str">
            <v>April</v>
          </cell>
        </row>
        <row r="13">
          <cell r="C13" t="str">
            <v>May</v>
          </cell>
        </row>
        <row r="14">
          <cell r="C14" t="str">
            <v>June</v>
          </cell>
        </row>
        <row r="15">
          <cell r="C15" t="str">
            <v>July</v>
          </cell>
        </row>
        <row r="16">
          <cell r="C16" t="str">
            <v>August</v>
          </cell>
        </row>
        <row r="17">
          <cell r="C17" t="str">
            <v>September</v>
          </cell>
        </row>
        <row r="18">
          <cell r="C18" t="str">
            <v>October</v>
          </cell>
        </row>
        <row r="19">
          <cell r="C19" t="str">
            <v>November</v>
          </cell>
        </row>
        <row r="20">
          <cell r="C20" t="str">
            <v>December</v>
          </cell>
        </row>
      </sheetData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aroc"/>
      <sheetName val="Bal"/>
      <sheetName val="JULY V AOUT       "/>
      <sheetName val="Sheet1"/>
    </sheetNames>
    <sheetDataSet>
      <sheetData sheetId="0">
        <row r="17">
          <cell r="G17">
            <v>1064643.4099999999</v>
          </cell>
        </row>
      </sheetData>
      <sheetData sheetId="1">
        <row r="5">
          <cell r="C5" t="str">
            <v>CR_NUM</v>
          </cell>
        </row>
        <row r="6">
          <cell r="C6" t="str">
            <v>0PDTEX00</v>
          </cell>
        </row>
        <row r="7">
          <cell r="C7" t="str">
            <v>0MEDIAME</v>
          </cell>
        </row>
        <row r="8">
          <cell r="C8" t="str">
            <v>0GOVOYA0</v>
          </cell>
        </row>
        <row r="9">
          <cell r="C9" t="str">
            <v>0SIA0000</v>
          </cell>
        </row>
        <row r="10">
          <cell r="C10" t="str">
            <v>0SUBVENT</v>
          </cell>
        </row>
        <row r="11">
          <cell r="C11" t="str">
            <v>0PRODFIN</v>
          </cell>
        </row>
        <row r="12">
          <cell r="C12" t="str">
            <v>0PDTEXCE</v>
          </cell>
        </row>
        <row r="13">
          <cell r="C13" t="str">
            <v>1ASSISTA</v>
          </cell>
        </row>
        <row r="14">
          <cell r="C14" t="str">
            <v>1CHGSOCI</v>
          </cell>
        </row>
        <row r="15">
          <cell r="C15" t="str">
            <v>1FOURNIB</v>
          </cell>
        </row>
        <row r="16">
          <cell r="C16" t="str">
            <v>1PUBLICI</v>
          </cell>
        </row>
        <row r="17">
          <cell r="C17" t="str">
            <v>1RECRUTE</v>
          </cell>
        </row>
        <row r="18">
          <cell r="C18" t="str">
            <v>1RESLTAC</v>
          </cell>
        </row>
        <row r="19">
          <cell r="C19" t="str">
            <v>1SALBRUT</v>
          </cell>
        </row>
        <row r="20">
          <cell r="C20" t="str">
            <v>1TELECOM</v>
          </cell>
        </row>
        <row r="21">
          <cell r="C21" t="str">
            <v>2AMORT00</v>
          </cell>
        </row>
        <row r="22">
          <cell r="C22" t="str">
            <v>2ASSURAN</v>
          </cell>
        </row>
        <row r="23">
          <cell r="C23" t="str">
            <v>2CHEXCEP</v>
          </cell>
        </row>
        <row r="24">
          <cell r="C24" t="str">
            <v>2DEPLACE</v>
          </cell>
        </row>
        <row r="25">
          <cell r="C25" t="str">
            <v>2EAUELEC</v>
          </cell>
        </row>
        <row r="26">
          <cell r="C26" t="str">
            <v>2ENTRET0</v>
          </cell>
        </row>
        <row r="27">
          <cell r="C27" t="str">
            <v>2HONORAI</v>
          </cell>
        </row>
        <row r="28">
          <cell r="C28" t="str">
            <v>2IMPOTS0</v>
          </cell>
        </row>
        <row r="29">
          <cell r="C29" t="str">
            <v>2LEASING</v>
          </cell>
        </row>
        <row r="30">
          <cell r="C30" t="str">
            <v>2LOYERS0</v>
          </cell>
        </row>
        <row r="31">
          <cell r="C31" t="str">
            <v>2NETOYAG</v>
          </cell>
        </row>
        <row r="32">
          <cell r="C32" t="str">
            <v>2TELEADM</v>
          </cell>
        </row>
        <row r="33">
          <cell r="C33" t="str">
            <v>2TRANSP0</v>
          </cell>
        </row>
        <row r="34">
          <cell r="C34" t="str">
            <v>2OTHEREX</v>
          </cell>
        </row>
        <row r="35">
          <cell r="C35" t="str">
            <v>2MAINTEN</v>
          </cell>
        </row>
      </sheetData>
      <sheetData sheetId="2"/>
      <sheetData sheetId="3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進め方"/>
      <sheetName val="日程"/>
      <sheetName val="Sheet1"/>
      <sheetName val="①設計部1"/>
      <sheetName val="機能別内訳"/>
      <sheetName val="部品リスト"/>
      <sheetName val="VTリスト"/>
      <sheetName val="封面"/>
      <sheetName val="2-国内培训明细表"/>
      <sheetName val="3-出国（境）培训明细表"/>
      <sheetName val="PARAMETRES"/>
      <sheetName val="??? Pilling upu_S y"/>
      <sheetName val="XREF"/>
      <sheetName val="موازنـــة خطوط"/>
    </sheetNames>
    <sheetDataSet>
      <sheetData sheetId="0" refreshError="1"/>
      <sheetData sheetId="1" refreshError="1"/>
      <sheetData sheetId="2"/>
      <sheetData sheetId="3"/>
      <sheetData sheetId="4"/>
      <sheetData sheetId="5"/>
      <sheetData sheetId="6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L2-Price Summary"/>
      <sheetName val="L3-MA5600"/>
    </sheetNames>
    <sheetDataSet>
      <sheetData sheetId="0">
        <row r="26">
          <cell r="G26">
            <v>1</v>
          </cell>
        </row>
      </sheetData>
      <sheetData sheetId="1"/>
      <sheetData sheetId="2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relativeUrl r:id="rId2"/>
    </xxl21:alternateUrls>
    <sheetNames>
      <sheetName val="TED&gt;&gt;"/>
      <sheetName val="TED_Manager"/>
      <sheetName val="TED_TB"/>
      <sheetName val="TED_TB_Check"/>
      <sheetName val="TED_COA"/>
      <sheetName val="TED_Drivers_Input"/>
      <sheetName val="TED_Revenue_Accounts"/>
      <sheetName val="TED_Revenues"/>
      <sheetName val="TED_Overhead_Matrix"/>
      <sheetName val="TED_Direct_Costs"/>
      <sheetName val="TED_HR"/>
      <sheetName val="TED_IT"/>
      <sheetName val="TED_Finance"/>
      <sheetName val="TED_G&amp;A"/>
      <sheetName val="TED_Network"/>
      <sheetName val="TED_Summary_of_Overheads"/>
      <sheetName val="TED_Amortization"/>
      <sheetName val="TED_IS_by_BU"/>
      <sheetName val="TED_Allocation_Model_Check"/>
      <sheetName val="TED_Preparation_Notes"/>
      <sheetName val="TED_IS_by_BU (000)"/>
    </sheetNames>
    <sheetDataSet>
      <sheetData sheetId="0" refreshError="1"/>
      <sheetData sheetId="1">
        <row r="28">
          <cell r="C28" t="str">
            <v>Internet Dial Up</v>
          </cell>
        </row>
        <row r="56">
          <cell r="C56" t="str">
            <v>HR</v>
          </cell>
        </row>
        <row r="57">
          <cell r="C57" t="str">
            <v>IT</v>
          </cell>
        </row>
        <row r="58">
          <cell r="C58" t="str">
            <v>Finance</v>
          </cell>
        </row>
        <row r="59">
          <cell r="C59" t="str">
            <v>G&amp;A</v>
          </cell>
        </row>
        <row r="60">
          <cell r="C60" t="str">
            <v>O&amp;M</v>
          </cell>
        </row>
        <row r="61">
          <cell r="C61" t="str">
            <v>Home</v>
          </cell>
        </row>
        <row r="62">
          <cell r="C62" t="str">
            <v>Enterprise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>
        <row r="9">
          <cell r="F9">
            <v>163412957.31900001</v>
          </cell>
        </row>
      </sheetData>
      <sheetData sheetId="18" refreshError="1"/>
      <sheetData sheetId="19" refreshError="1"/>
      <sheetData sheetId="20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L2-Price Summary"/>
      <sheetName val="L3-MA5600"/>
    </sheetNames>
    <sheetDataSet>
      <sheetData sheetId="0">
        <row r="26">
          <cell r="G26">
            <v>1</v>
          </cell>
        </row>
      </sheetData>
      <sheetData sheetId="1"/>
      <sheetData sheetId="2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&gt;&gt;"/>
      <sheetName val="TE_Manager"/>
      <sheetName val="TE_TB"/>
      <sheetName val="TE_COA"/>
      <sheetName val="TE_Cost_Centers"/>
      <sheetName val="TE_Driver_Input"/>
      <sheetName val="TE_Revenue_Accounts"/>
      <sheetName val="TE_Revenues"/>
      <sheetName val="TE_Overheads_Matrix"/>
      <sheetName val="TE_Inter-BU_Charging"/>
      <sheetName val="TE_Direct_Costs"/>
      <sheetName val="TE_HR"/>
      <sheetName val="TE_IT"/>
      <sheetName val="TE_Finance"/>
      <sheetName val="TE_G&amp;A"/>
      <sheetName val="TE_Network"/>
      <sheetName val="TE_Amortization"/>
      <sheetName val="TE_Summary_of_Overheads"/>
      <sheetName val="TE_IS_by_BU"/>
      <sheetName val="TE_IS_by_BU (000)"/>
      <sheetName val="TE_Allocation_Model_Check"/>
      <sheetName val="TE_IS_Preparation_Notes"/>
    </sheetNames>
    <sheetDataSet>
      <sheetData sheetId="0"/>
      <sheetData sheetId="1">
        <row r="23">
          <cell r="C23" t="str">
            <v>E</v>
          </cell>
        </row>
        <row r="24">
          <cell r="C24" t="str">
            <v>H</v>
          </cell>
        </row>
        <row r="25">
          <cell r="C25" t="str">
            <v>I&amp;W</v>
          </cell>
        </row>
        <row r="26">
          <cell r="C26" t="str">
            <v>IC&amp;N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_Consolidation&gt;&gt;"/>
      <sheetName val="TE_Manager"/>
      <sheetName val="TE_Stand-alone_IS"/>
      <sheetName val="TE_Data_IS"/>
      <sheetName val="TE_Inter-Company_Eliminations"/>
      <sheetName val="TED_Inter-Company_Eliminations"/>
      <sheetName val="Home_EBIT"/>
      <sheetName val="Enterprise_EBIT"/>
      <sheetName val="I&amp;W_EBIT"/>
      <sheetName val="IC&amp;N_EBIT"/>
      <sheetName val="TE_Consolidated_IS"/>
    </sheetNames>
    <sheetDataSet>
      <sheetData sheetId="0"/>
      <sheetData sheetId="1">
        <row r="22">
          <cell r="C22" t="str">
            <v>Installation</v>
          </cell>
        </row>
        <row r="23">
          <cell r="C23" t="str">
            <v>Subscription</v>
          </cell>
        </row>
        <row r="24">
          <cell r="C24" t="str">
            <v>Value Added Services</v>
          </cell>
        </row>
        <row r="25">
          <cell r="C25" t="str">
            <v>Voice - Fixed to Fixed</v>
          </cell>
        </row>
        <row r="26">
          <cell r="C26" t="str">
            <v>Voice - Fixed to Mobile</v>
          </cell>
        </row>
        <row r="27">
          <cell r="C27" t="str">
            <v>Voice - International</v>
          </cell>
        </row>
        <row r="28">
          <cell r="C28" t="str">
            <v>Voice - Internet Calls</v>
          </cell>
        </row>
        <row r="29">
          <cell r="C29" t="str">
            <v>Paging Calls</v>
          </cell>
        </row>
        <row r="30">
          <cell r="C30" t="str">
            <v>Selling Vodafone Products</v>
          </cell>
        </row>
        <row r="31">
          <cell r="C31" t="str">
            <v>Selling Telephone Devices and Directories</v>
          </cell>
        </row>
        <row r="32">
          <cell r="C32" t="str">
            <v>Mobile Companies</v>
          </cell>
        </row>
        <row r="33">
          <cell r="C33" t="str">
            <v>ISP (Internet Service Providers)</v>
          </cell>
        </row>
        <row r="34">
          <cell r="C34" t="str">
            <v>IPLC</v>
          </cell>
        </row>
        <row r="35">
          <cell r="C35" t="str">
            <v>Other Domestic Customers</v>
          </cell>
        </row>
        <row r="36">
          <cell r="C36" t="str">
            <v>International Voice Customers</v>
          </cell>
        </row>
        <row r="37">
          <cell r="C37" t="str">
            <v>Submarine Cables</v>
          </cell>
        </row>
        <row r="38">
          <cell r="C38" t="str">
            <v>International Leased Lines (International Customers)</v>
          </cell>
        </row>
        <row r="39">
          <cell r="C39" t="str">
            <v>Interconnection</v>
          </cell>
        </row>
        <row r="40">
          <cell r="C40" t="str">
            <v>Other Direct Costs</v>
          </cell>
        </row>
        <row r="41">
          <cell r="C41" t="str">
            <v>Sales &amp; Marketing</v>
          </cell>
        </row>
        <row r="42">
          <cell r="C42" t="str">
            <v>Bad Debts</v>
          </cell>
        </row>
        <row r="43">
          <cell r="C43" t="str">
            <v>O&amp;M</v>
          </cell>
        </row>
        <row r="44">
          <cell r="C44" t="str">
            <v>Planning</v>
          </cell>
        </row>
        <row r="45">
          <cell r="C45" t="str">
            <v>Implementation</v>
          </cell>
        </row>
        <row r="46">
          <cell r="C46" t="str">
            <v>Human Resources</v>
          </cell>
        </row>
        <row r="47">
          <cell r="C47" t="str">
            <v>IT</v>
          </cell>
        </row>
        <row r="48">
          <cell r="C48" t="str">
            <v>Finance</v>
          </cell>
        </row>
        <row r="49">
          <cell r="C49" t="str">
            <v>General &amp; Admin</v>
          </cell>
        </row>
        <row r="50">
          <cell r="C50" t="str">
            <v>Network Depreciation</v>
          </cell>
        </row>
        <row r="51">
          <cell r="C51" t="str">
            <v>Non Network Depreciation</v>
          </cell>
        </row>
        <row r="52">
          <cell r="C52" t="str">
            <v>Amortization</v>
          </cell>
        </row>
        <row r="53">
          <cell r="C53" t="str">
            <v>Other Income</v>
          </cell>
        </row>
        <row r="54">
          <cell r="C54" t="str">
            <v>Other Expense</v>
          </cell>
        </row>
        <row r="55">
          <cell r="C55" t="str">
            <v>Tax</v>
          </cell>
        </row>
        <row r="58">
          <cell r="C58" t="str">
            <v>TE Data - Internet Dial-Up</v>
          </cell>
        </row>
        <row r="59">
          <cell r="C59" t="str">
            <v>TE Data - DSL Services</v>
          </cell>
        </row>
        <row r="60">
          <cell r="C60" t="str">
            <v>TE Data - Data Services</v>
          </cell>
        </row>
        <row r="61">
          <cell r="C61" t="str">
            <v>Other Direct Costs</v>
          </cell>
        </row>
        <row r="62">
          <cell r="C62" t="str">
            <v>Marketing Expenses</v>
          </cell>
        </row>
        <row r="63">
          <cell r="C63" t="str">
            <v>Bad Debts</v>
          </cell>
        </row>
        <row r="64">
          <cell r="C64" t="str">
            <v>O&amp;M</v>
          </cell>
        </row>
        <row r="65">
          <cell r="C65" t="str">
            <v>Human Resources</v>
          </cell>
        </row>
        <row r="66">
          <cell r="C66" t="str">
            <v>IT</v>
          </cell>
        </row>
        <row r="67">
          <cell r="C67" t="str">
            <v>Finance</v>
          </cell>
        </row>
        <row r="68">
          <cell r="C68" t="str">
            <v>General &amp; Admin</v>
          </cell>
        </row>
        <row r="69">
          <cell r="C69" t="str">
            <v>Network Depreciation</v>
          </cell>
        </row>
        <row r="70">
          <cell r="C70" t="str">
            <v>Non Network Depreciation</v>
          </cell>
        </row>
        <row r="71">
          <cell r="C71" t="str">
            <v>Amortization</v>
          </cell>
        </row>
        <row r="72">
          <cell r="C72" t="str">
            <v>Other Income</v>
          </cell>
        </row>
        <row r="73">
          <cell r="C73" t="str">
            <v>Other Expense</v>
          </cell>
        </row>
        <row r="74">
          <cell r="C74" t="str">
            <v>Tax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D&gt;&gt;"/>
      <sheetName val="TED_Manager"/>
      <sheetName val="TED_TB"/>
      <sheetName val="TED_TB_Check"/>
      <sheetName val="TED_COA"/>
      <sheetName val="TED_Drivers_Input"/>
      <sheetName val="TED_Revenue_Accounts"/>
      <sheetName val="TED_Revenues"/>
      <sheetName val="TED_Overhead_Matrix"/>
      <sheetName val="TED_Direct_Costs"/>
      <sheetName val="TED_HR"/>
      <sheetName val="TED_IT"/>
      <sheetName val="TED_Finance"/>
      <sheetName val="TED_G&amp;A"/>
      <sheetName val="TED_Network"/>
      <sheetName val="TED_Summary_of_Overheads"/>
      <sheetName val="TED_Amortization"/>
      <sheetName val="TED_IS_by_BU"/>
      <sheetName val="TED_Allocation_Model_Check"/>
      <sheetName val="TED_Preparation_Notes"/>
    </sheetNames>
    <sheetDataSet>
      <sheetData sheetId="0"/>
      <sheetData sheetId="1">
        <row r="28">
          <cell r="C28" t="str">
            <v>Internet Dial Up</v>
          </cell>
        </row>
        <row r="29">
          <cell r="C29" t="str">
            <v>DSL Services</v>
          </cell>
        </row>
        <row r="30">
          <cell r="C30" t="str">
            <v>Data Services</v>
          </cell>
        </row>
        <row r="31">
          <cell r="C31" t="str">
            <v>Operating Revenue - Spare 1</v>
          </cell>
        </row>
        <row r="32">
          <cell r="C32" t="str">
            <v>Operating Revenue - Spare 2</v>
          </cell>
        </row>
        <row r="33">
          <cell r="C33" t="str">
            <v>Operating Revenue - Spare 3</v>
          </cell>
        </row>
        <row r="34">
          <cell r="C34" t="str">
            <v>Other Income</v>
          </cell>
        </row>
        <row r="35">
          <cell r="C35" t="str">
            <v>Revenue Items - Spare 1</v>
          </cell>
        </row>
        <row r="36">
          <cell r="C36" t="str">
            <v>Revenue Items - Spare 2</v>
          </cell>
        </row>
        <row r="37">
          <cell r="C37" t="str">
            <v>Revenue Items - Spare 3</v>
          </cell>
        </row>
        <row r="40">
          <cell r="C40" t="str">
            <v>Non Network Depreciation</v>
          </cell>
        </row>
        <row r="41">
          <cell r="C41" t="str">
            <v>Network Depreciation (ADSL&amp;Others)</v>
          </cell>
        </row>
        <row r="42">
          <cell r="C42" t="str">
            <v>Network Depreciation (EBU)</v>
          </cell>
        </row>
        <row r="43">
          <cell r="C43" t="str">
            <v>Network Depreciation (DialUp&amp;VOIP)</v>
          </cell>
        </row>
        <row r="44">
          <cell r="C44" t="str">
            <v>Network Depreciation (ADSL)</v>
          </cell>
        </row>
        <row r="45">
          <cell r="C45" t="str">
            <v>Network Depreciation Spare 1</v>
          </cell>
        </row>
        <row r="46">
          <cell r="C46" t="str">
            <v>Network Depreciation Spare 2</v>
          </cell>
        </row>
        <row r="47">
          <cell r="C47" t="str">
            <v>Network Depreciation Spare 3</v>
          </cell>
        </row>
        <row r="48">
          <cell r="C48" t="str">
            <v>Amortization</v>
          </cell>
        </row>
        <row r="49">
          <cell r="C49" t="str">
            <v>NTRA Fees</v>
          </cell>
        </row>
        <row r="50">
          <cell r="C50" t="str">
            <v>Marketing Expenses</v>
          </cell>
        </row>
        <row r="51">
          <cell r="C51" t="str">
            <v>Other Expenses</v>
          </cell>
        </row>
        <row r="52">
          <cell r="C52" t="str">
            <v>Tax</v>
          </cell>
        </row>
        <row r="53">
          <cell r="C53" t="str">
            <v>Allowance for Doubtful Debts</v>
          </cell>
        </row>
        <row r="56">
          <cell r="C56" t="str">
            <v>HR</v>
          </cell>
        </row>
        <row r="57">
          <cell r="C57" t="str">
            <v>IT</v>
          </cell>
        </row>
        <row r="58">
          <cell r="C58" t="str">
            <v>Finance</v>
          </cell>
        </row>
        <row r="59">
          <cell r="C59" t="str">
            <v>G&amp;A</v>
          </cell>
        </row>
        <row r="60">
          <cell r="C60" t="str">
            <v>O&amp;M</v>
          </cell>
        </row>
        <row r="61">
          <cell r="C61" t="str">
            <v>Home</v>
          </cell>
        </row>
        <row r="62">
          <cell r="C62" t="str">
            <v>Enterprise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al"/>
      <sheetName val="Report"/>
      <sheetName val="P&amp;L 2010"/>
    </sheetNames>
    <sheetDataSet>
      <sheetData sheetId="0" refreshError="1">
        <row r="5">
          <cell r="B5" t="str">
            <v>CR_NUM_Egy</v>
          </cell>
        </row>
        <row r="6">
          <cell r="B6" t="str">
            <v>Project Service Revenue</v>
          </cell>
        </row>
        <row r="7">
          <cell r="B7" t="str">
            <v>Mediametrie</v>
          </cell>
        </row>
        <row r="8">
          <cell r="B8" t="str">
            <v>Go Voyage</v>
          </cell>
        </row>
        <row r="9">
          <cell r="B9" t="str">
            <v>SIA</v>
          </cell>
        </row>
        <row r="10">
          <cell r="B10" t="str">
            <v>Other Expense</v>
          </cell>
        </row>
        <row r="11">
          <cell r="B11" t="str">
            <v>Technical Assistance&amp; Fees</v>
          </cell>
        </row>
        <row r="12">
          <cell r="B12" t="str">
            <v>Social  Security</v>
          </cell>
        </row>
        <row r="13">
          <cell r="B13" t="str">
            <v>Supl. - SP - Services</v>
          </cell>
        </row>
        <row r="14">
          <cell r="B14" t="str">
            <v>Other Expense</v>
          </cell>
        </row>
        <row r="15">
          <cell r="B15" t="str">
            <v xml:space="preserve">Recruit. &amp; Inter./Training </v>
          </cell>
        </row>
        <row r="16">
          <cell r="B16" t="str">
            <v>Interest Exp</v>
          </cell>
        </row>
        <row r="17">
          <cell r="B17" t="str">
            <v>Personnel</v>
          </cell>
        </row>
        <row r="18">
          <cell r="B18" t="str">
            <v>Communication</v>
          </cell>
        </row>
        <row r="19">
          <cell r="B19" t="str">
            <v>FA Depreciation</v>
          </cell>
        </row>
        <row r="20">
          <cell r="B20" t="str">
            <v>Interest Exp</v>
          </cell>
        </row>
        <row r="21">
          <cell r="B21" t="str">
            <v>Other Expense</v>
          </cell>
        </row>
        <row r="22">
          <cell r="B22" t="str">
            <v>Traveling</v>
          </cell>
        </row>
        <row r="23">
          <cell r="B23" t="str">
            <v>Electricité</v>
          </cell>
        </row>
        <row r="24">
          <cell r="B24" t="str">
            <v>Other Expense</v>
          </cell>
        </row>
        <row r="25">
          <cell r="B25" t="str">
            <v>Consulting Exp</v>
          </cell>
        </row>
        <row r="26">
          <cell r="B26" t="str">
            <v>Other Expense</v>
          </cell>
        </row>
        <row r="27">
          <cell r="B27" t="str">
            <v>Other Expense</v>
          </cell>
        </row>
        <row r="28">
          <cell r="B28" t="str">
            <v>Office Rent</v>
          </cell>
        </row>
        <row r="29">
          <cell r="B29" t="str">
            <v>Cleaning &amp; security</v>
          </cell>
        </row>
        <row r="30">
          <cell r="B30" t="str">
            <v>Communication</v>
          </cell>
        </row>
        <row r="31">
          <cell r="B31" t="str">
            <v>Transporation</v>
          </cell>
        </row>
      </sheetData>
      <sheetData sheetId="1">
        <row r="46">
          <cell r="J46">
            <v>0</v>
          </cell>
        </row>
      </sheetData>
      <sheetData sheetId="2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ميزان مراجعةمجمع بعد الحذف"/>
      <sheetName val="ميزان مراجعةمجمع"/>
    </sheetNames>
    <sheetDataSet>
      <sheetData sheetId="0"/>
      <sheetData sheetId="1" refreshError="1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أسيوط"/>
      <sheetName val="الوادى الجديد"/>
      <sheetName val="سوهاج"/>
      <sheetName val="أسوان"/>
      <sheetName val="كفر الشيخ"/>
      <sheetName val="بنى سويف"/>
      <sheetName val="شبين الكوم"/>
      <sheetName val="المنيا"/>
      <sheetName val="طنطا"/>
      <sheetName val="المخازن"/>
      <sheetName val="الورش"/>
      <sheetName val="التدريب"/>
      <sheetName val="الإسماعيلية"/>
      <sheetName val="السويس"/>
      <sheetName val="بورسعيد"/>
      <sheetName val="شمال سيناء"/>
      <sheetName val="جنوب سيناء"/>
      <sheetName val="البحر الأحمر"/>
      <sheetName val="الاسكندرية"/>
      <sheetName val="مرسى مطروح"/>
      <sheetName val="الديوان"/>
      <sheetName val="اللاسلكى"/>
      <sheetName val="شرق القاهرة"/>
      <sheetName val="غرب القاهرة"/>
      <sheetName val="الهندسة"/>
      <sheetName val="الشرقية"/>
      <sheetName val="قنا"/>
      <sheetName val="دمياط"/>
      <sheetName val="دمنهور"/>
      <sheetName val="بنها"/>
      <sheetName val="الدقهلية"/>
      <sheetName val="النظم"/>
      <sheetName val="الفيوم"/>
      <sheetName val="الأقصر"/>
      <sheetName val="28"/>
      <sheetName val="29"/>
      <sheetName val="30"/>
      <sheetName val="ميزان مراجعةمجمع"/>
      <sheetName val="الميزانية"/>
      <sheetName val="الميزانية المقربة"/>
      <sheetName val="قائمة الدخل المقربة"/>
      <sheetName val="رصيد أول المدة"/>
      <sheetName val="الحركة المدينة"/>
      <sheetName val="الحركة الدائنة"/>
      <sheetName val="رصيد أخر المدة"/>
      <sheetName val="إجمالى الحركة المدينة"/>
      <sheetName val="إجمالى الحركة الدائنة"/>
      <sheetName val="discoverer"/>
      <sheetName val="رصيد آخر المدة للطباعة"/>
      <sheetName val="مستوى رقمين"/>
      <sheetName val="مدين رقمين مناطق"/>
      <sheetName val="دائن رقمين مناطق"/>
      <sheetName val="تحليل الدخل"/>
      <sheetName val="الميزانية الجديدة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Model Map "/>
      <sheetName val="Local &amp; National Traffic Data"/>
      <sheetName val="Int'l Traffic ( CUM. &amp; Only )"/>
      <sheetName val="Int'l Out - Traffic Breakdown"/>
      <sheetName val="Int'l Inc - Traffic Breakdown"/>
      <sheetName val="Operation Model"/>
      <sheetName val="Revenues Bu"/>
      <sheetName val="Subsidaries (Rev.-Elimination)"/>
      <sheetName val="Subs. &amp; ARPU"/>
      <sheetName val="Revenue Breakdown - Qrt"/>
      <sheetName val="Chart of Account"/>
      <sheetName val="Model  ( Stand. )"/>
      <sheetName val=" Revenue (stand.)"/>
      <sheetName val="Cost &amp; Exp. (Stand.)"/>
      <sheetName val="Cost &amp; Exp. Breakdown(Stand. )"/>
      <sheetName val="BS ( Stand.)"/>
      <sheetName val=" Model (Cons.)"/>
      <sheetName val="Revenue Model"/>
      <sheetName val="Cost Model "/>
      <sheetName val="BS"/>
      <sheetName val="Cost Breakdown TE Cumm"/>
      <sheetName val="Data analysis Cons"/>
      <sheetName val="Analysis sheets Cons"/>
      <sheetName val="Analysis sheets Cons(2)"/>
      <sheetName val="Analysis sheets FS"/>
      <sheetName val="Expected Cons "/>
      <sheetName val="FCF"/>
      <sheetName val="Analysis sheets stand"/>
      <sheetName val="Ratios &amp;CAPEX "/>
      <sheetName val="FCF (Stand)"/>
      <sheetName val="Annual Report"/>
      <sheetName val="Corp.PPT"/>
      <sheetName val="IR.PPT"/>
      <sheetName val="Earning Release &amp;BOD  "/>
      <sheetName val="Factbook"/>
      <sheetName val="Balance sheet Stand"/>
      <sheetName val="Income statement Stand"/>
      <sheetName val="Cash flows Stand "/>
      <sheetName val="Cash flows Cons"/>
      <sheetName val="Balance sheet Cons"/>
      <sheetName val="Income statement Con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>
        <row r="129">
          <cell r="DP129">
            <v>-3750</v>
          </cell>
          <cell r="DQ129">
            <v>-3750</v>
          </cell>
          <cell r="DR129">
            <v>-3750</v>
          </cell>
          <cell r="DS129">
            <v>-3750</v>
          </cell>
        </row>
      </sheetData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365F75-892D-4D01-83BF-13C5530AE3B7}">
  <sheetPr>
    <tabColor rgb="FF5F237E"/>
  </sheetPr>
  <dimension ref="A1:O57"/>
  <sheetViews>
    <sheetView showGridLines="0" tabSelected="1" zoomScaleNormal="100" workbookViewId="0">
      <pane xSplit="1" ySplit="2" topLeftCell="K3" activePane="bottomRight" state="frozen"/>
      <selection pane="topRight" activeCell="AP1" sqref="AP1"/>
      <selection pane="bottomLeft" activeCell="A3" sqref="A3"/>
      <selection pane="bottomRight" activeCell="P4" sqref="P4"/>
    </sheetView>
  </sheetViews>
  <sheetFormatPr defaultColWidth="9.109375" defaultRowHeight="16.8" x14ac:dyDescent="0.5"/>
  <cols>
    <col min="1" max="1" width="68.6640625" style="117" customWidth="1"/>
    <col min="2" max="13" width="12.6640625" style="117" customWidth="1"/>
    <col min="14" max="14" width="11.88671875" style="117" bestFit="1" customWidth="1"/>
    <col min="15" max="16384" width="9.109375" style="117"/>
  </cols>
  <sheetData>
    <row r="1" spans="1:15" ht="17.399999999999999" thickBot="1" x14ac:dyDescent="0.55000000000000004">
      <c r="A1" s="30" t="s">
        <v>56</v>
      </c>
      <c r="B1" s="148">
        <v>2023</v>
      </c>
      <c r="C1" s="149"/>
      <c r="D1" s="149"/>
      <c r="E1" s="149"/>
      <c r="F1" s="148">
        <v>2024</v>
      </c>
      <c r="G1" s="149"/>
      <c r="H1" s="149"/>
      <c r="I1" s="149"/>
      <c r="J1" s="148">
        <v>2025</v>
      </c>
      <c r="K1" s="149"/>
      <c r="L1" s="149"/>
      <c r="M1" s="149"/>
      <c r="N1" s="148">
        <v>2026</v>
      </c>
      <c r="O1" s="149"/>
    </row>
    <row r="2" spans="1:15" ht="17.399999999999999" thickBot="1" x14ac:dyDescent="0.55000000000000004">
      <c r="A2" s="107" t="s">
        <v>44</v>
      </c>
      <c r="B2" s="40" t="s">
        <v>1</v>
      </c>
      <c r="C2" s="40" t="s">
        <v>46</v>
      </c>
      <c r="D2" s="40" t="s">
        <v>47</v>
      </c>
      <c r="E2" s="41" t="s">
        <v>48</v>
      </c>
      <c r="F2" s="40" t="s">
        <v>1</v>
      </c>
      <c r="G2" s="40" t="s">
        <v>46</v>
      </c>
      <c r="H2" s="40" t="s">
        <v>47</v>
      </c>
      <c r="I2" s="41" t="s">
        <v>48</v>
      </c>
      <c r="J2" s="40" t="s">
        <v>1</v>
      </c>
      <c r="K2" s="40" t="s">
        <v>46</v>
      </c>
      <c r="L2" s="40" t="s">
        <v>47</v>
      </c>
      <c r="M2" s="41" t="s">
        <v>48</v>
      </c>
      <c r="N2" s="32" t="s">
        <v>1</v>
      </c>
      <c r="O2" s="32" t="s">
        <v>46</v>
      </c>
    </row>
    <row r="3" spans="1:15" ht="17.399999999999999" thickBot="1" x14ac:dyDescent="0.55000000000000004">
      <c r="A3" s="42" t="s">
        <v>57</v>
      </c>
      <c r="B3" s="34">
        <v>13958.663</v>
      </c>
      <c r="C3" s="34">
        <v>28135.66</v>
      </c>
      <c r="D3" s="34">
        <v>41958.241000000002</v>
      </c>
      <c r="E3" s="34">
        <v>56679.152999999998</v>
      </c>
      <c r="F3" s="34">
        <v>17417.264999999999</v>
      </c>
      <c r="G3" s="34">
        <v>37749.631500000003</v>
      </c>
      <c r="H3" s="34">
        <v>58155.567641109999</v>
      </c>
      <c r="I3" s="34">
        <v>81677.812000000005</v>
      </c>
      <c r="J3" s="34">
        <v>24718.464</v>
      </c>
      <c r="K3" s="34">
        <v>50428.428</v>
      </c>
      <c r="L3" s="34">
        <v>78062.764999999999</v>
      </c>
      <c r="M3" s="34">
        <v>106672.94601099321</v>
      </c>
      <c r="N3" s="34">
        <v>28210.642</v>
      </c>
      <c r="O3" s="34">
        <v>59215.908000000003</v>
      </c>
    </row>
    <row r="4" spans="1:15" ht="17.399999999999999" thickBot="1" x14ac:dyDescent="0.55000000000000004">
      <c r="A4" s="33" t="s">
        <v>58</v>
      </c>
      <c r="B4" s="34">
        <v>-7910.63</v>
      </c>
      <c r="C4" s="34">
        <v>-16284.4</v>
      </c>
      <c r="D4" s="34">
        <v>-24516.563999999998</v>
      </c>
      <c r="E4" s="34">
        <v>-34289.981</v>
      </c>
      <c r="F4" s="34">
        <v>-10512.534</v>
      </c>
      <c r="G4" s="34">
        <v>-23032.5</v>
      </c>
      <c r="H4" s="34">
        <v>-35905.734019050004</v>
      </c>
      <c r="I4" s="34">
        <v>-51185.049547079994</v>
      </c>
      <c r="J4" s="34">
        <v>-14269.444</v>
      </c>
      <c r="K4" s="34">
        <v>-29450.437000000002</v>
      </c>
      <c r="L4" s="34">
        <v>-45149.41</v>
      </c>
      <c r="M4" s="34">
        <v>-61833.835684012323</v>
      </c>
      <c r="N4" s="34">
        <v>-16015.081</v>
      </c>
      <c r="O4" s="34">
        <v>-33730.381369640003</v>
      </c>
    </row>
    <row r="5" spans="1:15" ht="17.399999999999999" thickBot="1" x14ac:dyDescent="0.55000000000000004">
      <c r="A5" s="43" t="s">
        <v>59</v>
      </c>
      <c r="B5" s="44">
        <v>6048.0330000000004</v>
      </c>
      <c r="C5" s="44">
        <v>11851.26</v>
      </c>
      <c r="D5" s="44">
        <v>17441.677000000003</v>
      </c>
      <c r="E5" s="44">
        <v>22389.171999999999</v>
      </c>
      <c r="F5" s="44">
        <v>6904.7309999999998</v>
      </c>
      <c r="G5" s="44">
        <v>14717.131500000003</v>
      </c>
      <c r="H5" s="44">
        <v>22249.833622059996</v>
      </c>
      <c r="I5" s="44">
        <v>30492.762452920011</v>
      </c>
      <c r="J5" s="44">
        <v>10449.02</v>
      </c>
      <c r="K5" s="44">
        <v>20977.990999999998</v>
      </c>
      <c r="L5" s="44">
        <v>32913.354999999996</v>
      </c>
      <c r="M5" s="44">
        <v>44839.110326980888</v>
      </c>
      <c r="N5" s="44">
        <v>12195.561</v>
      </c>
      <c r="O5" s="44">
        <v>25485.52663036</v>
      </c>
    </row>
    <row r="6" spans="1:15" ht="16.8" customHeight="1" thickBot="1" x14ac:dyDescent="0.55000000000000004">
      <c r="A6" s="42" t="s">
        <v>180</v>
      </c>
      <c r="B6" s="45">
        <v>80.260999999999996</v>
      </c>
      <c r="C6" s="45">
        <v>210.36500000000001</v>
      </c>
      <c r="D6" s="45">
        <v>377.86500000000001</v>
      </c>
      <c r="E6" s="45">
        <v>487.202</v>
      </c>
      <c r="F6" s="45">
        <v>58.436999999999998</v>
      </c>
      <c r="G6" s="45">
        <v>302.36099999999999</v>
      </c>
      <c r="H6" s="45">
        <v>503.19099999999997</v>
      </c>
      <c r="I6" s="45">
        <v>699.77099999999996</v>
      </c>
      <c r="J6" s="45">
        <v>194.15199999999999</v>
      </c>
      <c r="K6" s="45">
        <v>443.22399999999999</v>
      </c>
      <c r="L6" s="45">
        <v>757.34699999999998</v>
      </c>
      <c r="M6" s="45">
        <v>964.65099999999995</v>
      </c>
      <c r="N6" s="45">
        <v>381.476</v>
      </c>
      <c r="O6" s="45">
        <v>670.66099999999994</v>
      </c>
    </row>
    <row r="7" spans="1:15" ht="17.399999999999999" thickBot="1" x14ac:dyDescent="0.55000000000000004">
      <c r="A7" s="42" t="s">
        <v>60</v>
      </c>
      <c r="B7" s="34">
        <v>-1004.2380000000001</v>
      </c>
      <c r="C7" s="34">
        <v>-2189.96</v>
      </c>
      <c r="D7" s="34">
        <v>-3306.75</v>
      </c>
      <c r="E7" s="34">
        <v>-4377.5209999999997</v>
      </c>
      <c r="F7" s="34">
        <v>-1236.43</v>
      </c>
      <c r="G7" s="34">
        <v>-2766.7339999999999</v>
      </c>
      <c r="H7" s="34">
        <v>-4108.0910000000003</v>
      </c>
      <c r="I7" s="34">
        <v>-5415.7160000000003</v>
      </c>
      <c r="J7" s="34">
        <v>-1466.1659999999999</v>
      </c>
      <c r="K7" s="34">
        <v>-2979.8910000000001</v>
      </c>
      <c r="L7" s="34">
        <v>-4472.2359999999999</v>
      </c>
      <c r="M7" s="34">
        <v>-6078.6570000000002</v>
      </c>
      <c r="N7" s="34">
        <v>-1598.7049999999999</v>
      </c>
      <c r="O7" s="34">
        <v>-3299.0839999999998</v>
      </c>
    </row>
    <row r="8" spans="1:15" ht="17.399999999999999" thickBot="1" x14ac:dyDescent="0.55000000000000004">
      <c r="A8" s="42" t="s">
        <v>61</v>
      </c>
      <c r="B8" s="34">
        <v>-1181.7860000000001</v>
      </c>
      <c r="C8" s="34">
        <v>-2494.1669999999999</v>
      </c>
      <c r="D8" s="34">
        <v>-3855.0740000000001</v>
      </c>
      <c r="E8" s="34">
        <v>-5512.951</v>
      </c>
      <c r="F8" s="34">
        <v>-1637.8920000000001</v>
      </c>
      <c r="G8" s="34">
        <v>-3340.3319999999999</v>
      </c>
      <c r="H8" s="34">
        <v>-5293.2410214073007</v>
      </c>
      <c r="I8" s="34">
        <v>-7419.7449999999999</v>
      </c>
      <c r="J8" s="34">
        <v>-1908.6759999999999</v>
      </c>
      <c r="K8" s="34">
        <v>-3903.6849999999999</v>
      </c>
      <c r="L8" s="34">
        <v>-6075.3379999999997</v>
      </c>
      <c r="M8" s="34">
        <v>-8641.8141489919453</v>
      </c>
      <c r="N8" s="34">
        <v>-2280.9960000000001</v>
      </c>
      <c r="O8" s="34">
        <v>-4817.0749999999998</v>
      </c>
    </row>
    <row r="9" spans="1:15" ht="17.399999999999999" thickBot="1" x14ac:dyDescent="0.55000000000000004">
      <c r="A9" s="42" t="s">
        <v>181</v>
      </c>
      <c r="B9" s="45">
        <v>-109.94199999999999</v>
      </c>
      <c r="C9" s="45">
        <v>-167.059</v>
      </c>
      <c r="D9" s="45">
        <v>-249.46899999999999</v>
      </c>
      <c r="E9" s="45">
        <v>-446.94200000000001</v>
      </c>
      <c r="F9" s="45">
        <v>-161.75</v>
      </c>
      <c r="G9" s="45">
        <v>-218.346</v>
      </c>
      <c r="H9" s="45">
        <v>-270.85000000000002</v>
      </c>
      <c r="I9" s="45">
        <v>-556.14636040000005</v>
      </c>
      <c r="J9" s="45">
        <v>-112.922</v>
      </c>
      <c r="K9" s="45">
        <v>-258.19299999999998</v>
      </c>
      <c r="L9" s="45">
        <v>-1721.1089999999999</v>
      </c>
      <c r="M9" s="45">
        <v>-2314.623</v>
      </c>
      <c r="N9" s="45">
        <v>-174.60900000000001</v>
      </c>
      <c r="O9" s="45">
        <v>-495.75900000000001</v>
      </c>
    </row>
    <row r="10" spans="1:15" ht="17.399999999999999" thickBot="1" x14ac:dyDescent="0.55000000000000004">
      <c r="A10" s="42" t="s">
        <v>182</v>
      </c>
      <c r="B10" s="45">
        <v>-24.759</v>
      </c>
      <c r="C10" s="45">
        <v>-101.34399999999999</v>
      </c>
      <c r="D10" s="45">
        <v>-188.477</v>
      </c>
      <c r="E10" s="45">
        <v>-272.57400000000001</v>
      </c>
      <c r="F10" s="45">
        <v>-367.649</v>
      </c>
      <c r="G10" s="45">
        <v>-451.51499999999999</v>
      </c>
      <c r="H10" s="45">
        <v>-479.98399999999998</v>
      </c>
      <c r="I10" s="45">
        <v>-444.399</v>
      </c>
      <c r="J10" s="45">
        <v>-222.495</v>
      </c>
      <c r="K10" s="45">
        <v>-537.20600000000002</v>
      </c>
      <c r="L10" s="45">
        <v>-694.14099999999996</v>
      </c>
      <c r="M10" s="45">
        <v>-726.31100000000004</v>
      </c>
      <c r="N10" s="45">
        <v>95.512</v>
      </c>
      <c r="O10" s="45">
        <v>38.171999999999997</v>
      </c>
    </row>
    <row r="11" spans="1:15" ht="17.399999999999999" thickBot="1" x14ac:dyDescent="0.55000000000000004">
      <c r="A11" s="43" t="s">
        <v>11</v>
      </c>
      <c r="B11" s="44">
        <v>3807.5690000000004</v>
      </c>
      <c r="C11" s="44">
        <v>7109.0950000000012</v>
      </c>
      <c r="D11" s="44">
        <v>10219.772000000004</v>
      </c>
      <c r="E11" s="44">
        <v>12266.385999999999</v>
      </c>
      <c r="F11" s="44">
        <v>3559.4469999999997</v>
      </c>
      <c r="G11" s="44">
        <v>8242.5655000000042</v>
      </c>
      <c r="H11" s="44">
        <v>12600.858600652693</v>
      </c>
      <c r="I11" s="44">
        <v>17356.527092520013</v>
      </c>
      <c r="J11" s="44">
        <v>6932.9130000000023</v>
      </c>
      <c r="K11" s="44">
        <v>13742.239999999998</v>
      </c>
      <c r="L11" s="44">
        <v>20707.877999999997</v>
      </c>
      <c r="M11" s="44">
        <v>28042.356177988942</v>
      </c>
      <c r="N11" s="44">
        <v>8618.2389999999996</v>
      </c>
      <c r="O11" s="44">
        <v>17582.441630360001</v>
      </c>
    </row>
    <row r="12" spans="1:15" ht="16.5" customHeight="1" thickBot="1" x14ac:dyDescent="0.55000000000000004">
      <c r="A12" s="33" t="s">
        <v>62</v>
      </c>
      <c r="B12" s="34">
        <v>224.62100000000001</v>
      </c>
      <c r="C12" s="34">
        <v>376.64299999999997</v>
      </c>
      <c r="D12" s="34">
        <v>530.07399999999996</v>
      </c>
      <c r="E12" s="34">
        <v>723.51499999999999</v>
      </c>
      <c r="F12" s="34">
        <v>420.86500000000001</v>
      </c>
      <c r="G12" s="34">
        <v>342.678</v>
      </c>
      <c r="H12" s="34">
        <v>479.13</v>
      </c>
      <c r="I12" s="34">
        <v>590.274</v>
      </c>
      <c r="J12" s="34">
        <v>229.27379999999999</v>
      </c>
      <c r="K12" s="34">
        <v>602.86099999999999</v>
      </c>
      <c r="L12" s="34">
        <v>1615.722</v>
      </c>
      <c r="M12" s="34">
        <v>1793.895</v>
      </c>
      <c r="N12" s="34">
        <v>302.62700000000001</v>
      </c>
      <c r="O12" s="34">
        <v>488.71499999999997</v>
      </c>
    </row>
    <row r="13" spans="1:15" ht="17.399999999999999" thickBot="1" x14ac:dyDescent="0.55000000000000004">
      <c r="A13" s="33" t="s">
        <v>63</v>
      </c>
      <c r="B13" s="34">
        <v>-1127.3440000000001</v>
      </c>
      <c r="C13" s="34">
        <v>-2277.8760000000002</v>
      </c>
      <c r="D13" s="34">
        <v>-3688.9380000000001</v>
      </c>
      <c r="E13" s="34">
        <v>-4632.46</v>
      </c>
      <c r="F13" s="34">
        <v>-2087.2109999999998</v>
      </c>
      <c r="G13" s="34">
        <v>-5555.6850000000004</v>
      </c>
      <c r="H13" s="34">
        <v>-9842.4159999999993</v>
      </c>
      <c r="I13" s="34">
        <v>-16348.179</v>
      </c>
      <c r="J13" s="34">
        <v>-4251.8490000000002</v>
      </c>
      <c r="K13" s="34">
        <v>-7275.26</v>
      </c>
      <c r="L13" s="34">
        <v>-10719.032999999999</v>
      </c>
      <c r="M13" s="34">
        <v>-13753.377</v>
      </c>
      <c r="N13" s="34">
        <v>-8060.6</v>
      </c>
      <c r="O13" s="34">
        <v>-7338.6670000000004</v>
      </c>
    </row>
    <row r="14" spans="1:15" ht="17.399999999999999" thickBot="1" x14ac:dyDescent="0.55000000000000004">
      <c r="A14" s="43" t="s">
        <v>183</v>
      </c>
      <c r="B14" s="44">
        <v>-902.72300000000007</v>
      </c>
      <c r="C14" s="44">
        <v>-1901.2330000000002</v>
      </c>
      <c r="D14" s="44">
        <v>-3158.864</v>
      </c>
      <c r="E14" s="44">
        <v>-3908.9450000000002</v>
      </c>
      <c r="F14" s="44">
        <v>-1666.3459999999998</v>
      </c>
      <c r="G14" s="44">
        <v>-5213.0070000000005</v>
      </c>
      <c r="H14" s="44">
        <v>-9363.2860000000001</v>
      </c>
      <c r="I14" s="44">
        <v>-15757.905000000001</v>
      </c>
      <c r="J14" s="44">
        <v>-4022.5752000000002</v>
      </c>
      <c r="K14" s="44">
        <v>-6672.3990000000003</v>
      </c>
      <c r="L14" s="44">
        <v>-9103.3109999999997</v>
      </c>
      <c r="M14" s="44">
        <v>-11959.482</v>
      </c>
      <c r="N14" s="44">
        <v>-7757.973</v>
      </c>
      <c r="O14" s="44">
        <v>-6849.9520000000002</v>
      </c>
    </row>
    <row r="15" spans="1:15" ht="17.399999999999999" thickBot="1" x14ac:dyDescent="0.55000000000000004">
      <c r="A15" s="42" t="s">
        <v>184</v>
      </c>
      <c r="B15" s="45">
        <v>894.07730000000004</v>
      </c>
      <c r="C15" s="45">
        <v>1964.23</v>
      </c>
      <c r="D15" s="45">
        <v>3429.6197723826999</v>
      </c>
      <c r="E15" s="45">
        <v>5280.3190000000004</v>
      </c>
      <c r="F15" s="45">
        <v>898.59446046079995</v>
      </c>
      <c r="G15" s="45">
        <v>2984.7440000000001</v>
      </c>
      <c r="H15" s="45">
        <v>5338.9009999999998</v>
      </c>
      <c r="I15" s="45">
        <v>8662.5259999999998</v>
      </c>
      <c r="J15" s="45">
        <v>3187.1959999999999</v>
      </c>
      <c r="K15" s="45">
        <v>6731.5209999999997</v>
      </c>
      <c r="L15" s="45">
        <v>10888.178</v>
      </c>
      <c r="M15" s="45">
        <v>14828.173000000001</v>
      </c>
      <c r="N15" s="45">
        <v>3730.9520000000002</v>
      </c>
      <c r="O15" s="45">
        <v>9105.0761065129045</v>
      </c>
    </row>
    <row r="16" spans="1:15" ht="17.399999999999999" thickBot="1" x14ac:dyDescent="0.55000000000000004">
      <c r="A16" s="46" t="s">
        <v>185</v>
      </c>
      <c r="B16" s="47">
        <v>3798.9233000000004</v>
      </c>
      <c r="C16" s="47">
        <v>7172.0920000000006</v>
      </c>
      <c r="D16" s="47">
        <v>10490.527772382706</v>
      </c>
      <c r="E16" s="47">
        <v>13637.759999999998</v>
      </c>
      <c r="F16" s="47">
        <v>2791.6954604607999</v>
      </c>
      <c r="G16" s="47">
        <v>6014.3025000000034</v>
      </c>
      <c r="H16" s="47">
        <v>8576.4736006526928</v>
      </c>
      <c r="I16" s="47">
        <v>10261.148092520012</v>
      </c>
      <c r="J16" s="47">
        <v>6097.533800000002</v>
      </c>
      <c r="K16" s="47">
        <v>13801.361999999997</v>
      </c>
      <c r="L16" s="47">
        <v>22492.744999999995</v>
      </c>
      <c r="M16" s="47">
        <v>30911.047177988941</v>
      </c>
      <c r="N16" s="47">
        <v>4591.2179999999998</v>
      </c>
      <c r="O16" s="47">
        <v>19837.565736872904</v>
      </c>
    </row>
    <row r="17" spans="1:15" ht="17.399999999999999" thickBot="1" x14ac:dyDescent="0.55000000000000004">
      <c r="A17" s="33" t="s">
        <v>186</v>
      </c>
      <c r="B17" s="34">
        <v>-465.76900000000001</v>
      </c>
      <c r="C17" s="34">
        <v>-1161.1579999999999</v>
      </c>
      <c r="D17" s="34">
        <v>-1310.171</v>
      </c>
      <c r="E17" s="34">
        <v>-1361.364</v>
      </c>
      <c r="F17" s="34">
        <v>-1010.265</v>
      </c>
      <c r="G17" s="34">
        <v>-1467.934</v>
      </c>
      <c r="H17" s="34">
        <v>-2433.5010000000002</v>
      </c>
      <c r="I17" s="34">
        <v>-2609.9479999999999</v>
      </c>
      <c r="J17" s="34">
        <v>-1111.5229999999999</v>
      </c>
      <c r="K17" s="34">
        <v>-2010.529</v>
      </c>
      <c r="L17" s="34">
        <v>-2807.7919999999999</v>
      </c>
      <c r="M17" s="34">
        <v>-5088.3810000000003</v>
      </c>
      <c r="N17" s="34">
        <v>-2089.66</v>
      </c>
      <c r="O17" s="34">
        <v>-4304.66</v>
      </c>
    </row>
    <row r="18" spans="1:15" ht="17.399999999999999" thickBot="1" x14ac:dyDescent="0.55000000000000004">
      <c r="A18" s="113" t="s">
        <v>187</v>
      </c>
      <c r="B18" s="34">
        <v>480.58100000000002</v>
      </c>
      <c r="C18" s="34">
        <v>688.47500000000002</v>
      </c>
      <c r="D18" s="34">
        <v>-26.611999999999998</v>
      </c>
      <c r="E18" s="34">
        <v>-555.77127133706256</v>
      </c>
      <c r="F18" s="34">
        <v>2058.9720000000002</v>
      </c>
      <c r="G18" s="34">
        <v>1833.595</v>
      </c>
      <c r="H18" s="34">
        <v>2323.4870000000001</v>
      </c>
      <c r="I18" s="34">
        <v>2226.6149999999998</v>
      </c>
      <c r="J18" s="34">
        <v>-378.79</v>
      </c>
      <c r="K18" s="34">
        <v>-1370.0507606431147</v>
      </c>
      <c r="L18" s="34">
        <v>-2873.788</v>
      </c>
      <c r="M18" s="34">
        <v>-3481.105</v>
      </c>
      <c r="N18" s="34">
        <v>1005.333</v>
      </c>
      <c r="O18" s="34">
        <v>-258.7306703489246</v>
      </c>
    </row>
    <row r="19" spans="1:15" s="119" customFormat="1" ht="17.399999999999999" thickBot="1" x14ac:dyDescent="0.55000000000000004">
      <c r="A19" s="114" t="s">
        <v>64</v>
      </c>
      <c r="B19" s="115">
        <v>14.812000000000012</v>
      </c>
      <c r="C19" s="115">
        <v>-472.68299999999988</v>
      </c>
      <c r="D19" s="115">
        <v>-1336.7830000000001</v>
      </c>
      <c r="E19" s="115">
        <v>-1917.1352713370625</v>
      </c>
      <c r="F19" s="115">
        <v>1048.7070000000003</v>
      </c>
      <c r="G19" s="115">
        <v>365.66100000000006</v>
      </c>
      <c r="H19" s="115">
        <v>-110.01400000000012</v>
      </c>
      <c r="I19" s="115">
        <v>-383.33300000000008</v>
      </c>
      <c r="J19" s="115">
        <v>-1490.3129999999999</v>
      </c>
      <c r="K19" s="115">
        <v>-3380.5797606431147</v>
      </c>
      <c r="L19" s="115">
        <v>-5681.58</v>
      </c>
      <c r="M19" s="115">
        <v>-8569.4860000000008</v>
      </c>
      <c r="N19" s="115">
        <v>-1084.3269999999998</v>
      </c>
      <c r="O19" s="115">
        <v>-4563.3906703489247</v>
      </c>
    </row>
    <row r="20" spans="1:15" s="119" customFormat="1" ht="17.399999999999999" thickBot="1" x14ac:dyDescent="0.55000000000000004">
      <c r="A20" s="114" t="s">
        <v>188</v>
      </c>
      <c r="B20" s="115">
        <v>3813.7353000000003</v>
      </c>
      <c r="C20" s="115">
        <v>6699.4090000000006</v>
      </c>
      <c r="D20" s="115">
        <v>9153.7447723827063</v>
      </c>
      <c r="E20" s="115">
        <v>11720.624728662937</v>
      </c>
      <c r="F20" s="115">
        <v>3840.4024604608003</v>
      </c>
      <c r="G20" s="115">
        <v>6379.9635000000035</v>
      </c>
      <c r="H20" s="115">
        <v>8466.4596006526917</v>
      </c>
      <c r="I20" s="115">
        <v>9877.8150925200116</v>
      </c>
      <c r="J20" s="115">
        <v>4607.2208000000019</v>
      </c>
      <c r="K20" s="115">
        <v>10420.782239356882</v>
      </c>
      <c r="L20" s="115">
        <v>16811.164999999994</v>
      </c>
      <c r="M20" s="115">
        <v>22341.56117798894</v>
      </c>
      <c r="N20" s="115">
        <v>3506.8910000000001</v>
      </c>
      <c r="O20" s="115">
        <v>15274.17506652398</v>
      </c>
    </row>
    <row r="21" spans="1:15" ht="17.399999999999999" thickBot="1" x14ac:dyDescent="0.55000000000000004">
      <c r="A21" s="116" t="s">
        <v>172</v>
      </c>
      <c r="B21" s="111"/>
      <c r="C21" s="111"/>
      <c r="D21" s="111"/>
      <c r="E21" s="111"/>
      <c r="F21" s="111"/>
      <c r="G21" s="112"/>
      <c r="H21" s="112"/>
      <c r="I21" s="112"/>
      <c r="J21" s="112"/>
      <c r="K21" s="112"/>
      <c r="L21" s="111"/>
      <c r="M21" s="111"/>
      <c r="N21" s="111"/>
      <c r="O21" s="111"/>
    </row>
    <row r="22" spans="1:15" ht="17.399999999999999" thickBot="1" x14ac:dyDescent="0.55000000000000004">
      <c r="A22" s="110" t="s">
        <v>173</v>
      </c>
      <c r="B22" s="111"/>
      <c r="C22" s="111"/>
      <c r="D22" s="111"/>
      <c r="E22" s="111"/>
      <c r="F22" s="45">
        <v>43.591000000000001</v>
      </c>
      <c r="G22" s="45">
        <v>135.321</v>
      </c>
      <c r="H22" s="45">
        <v>180.11600000000001</v>
      </c>
      <c r="I22" s="45">
        <v>233.51300000000001</v>
      </c>
      <c r="J22" s="45">
        <v>46.475000000000001</v>
      </c>
      <c r="K22" s="45">
        <v>99.793999999999997</v>
      </c>
      <c r="L22" s="45">
        <v>175.98599999999999</v>
      </c>
      <c r="M22" s="45">
        <v>236.50200000000001</v>
      </c>
      <c r="N22" s="45">
        <v>69.022999999999996</v>
      </c>
      <c r="O22" s="45">
        <v>135.809</v>
      </c>
    </row>
    <row r="23" spans="1:15" ht="17.399999999999999" thickBot="1" x14ac:dyDescent="0.55000000000000004">
      <c r="A23" s="46" t="s">
        <v>174</v>
      </c>
      <c r="B23" s="47">
        <v>3813.7353000000003</v>
      </c>
      <c r="C23" s="47">
        <v>6699.4090000000006</v>
      </c>
      <c r="D23" s="47">
        <v>9153.7447723827063</v>
      </c>
      <c r="E23" s="47">
        <v>11720.624728662937</v>
      </c>
      <c r="F23" s="47">
        <v>3883.9934604608002</v>
      </c>
      <c r="G23" s="47">
        <v>6515.2845000000034</v>
      </c>
      <c r="H23" s="47">
        <v>8646.5756006526917</v>
      </c>
      <c r="I23" s="47">
        <v>10111.328092520012</v>
      </c>
      <c r="J23" s="47">
        <v>4653.6958000000022</v>
      </c>
      <c r="K23" s="47">
        <v>10520.576239356882</v>
      </c>
      <c r="L23" s="47">
        <v>16987.150999999994</v>
      </c>
      <c r="M23" s="47">
        <v>22578.063177988941</v>
      </c>
      <c r="N23" s="47">
        <v>3575.9140000000002</v>
      </c>
      <c r="O23" s="47">
        <v>15409.984066523979</v>
      </c>
    </row>
    <row r="24" spans="1:15" ht="17.399999999999999" thickBot="1" x14ac:dyDescent="0.55000000000000004">
      <c r="A24" s="48" t="s">
        <v>65</v>
      </c>
      <c r="B24" s="34"/>
      <c r="C24" s="34"/>
      <c r="D24" s="34"/>
      <c r="E24" s="34"/>
      <c r="F24" s="34"/>
      <c r="G24" s="38"/>
      <c r="H24" s="38"/>
      <c r="I24" s="38"/>
      <c r="J24" s="38"/>
      <c r="K24" s="38"/>
      <c r="L24" s="34"/>
      <c r="M24" s="34"/>
      <c r="N24" s="34"/>
      <c r="O24" s="34"/>
    </row>
    <row r="25" spans="1:15" ht="17.399999999999999" thickBot="1" x14ac:dyDescent="0.55000000000000004">
      <c r="A25" s="33" t="s">
        <v>66</v>
      </c>
      <c r="B25" s="34">
        <v>3813.3723</v>
      </c>
      <c r="C25" s="34">
        <v>6695.5330000000004</v>
      </c>
      <c r="D25" s="34">
        <v>9148.137772382699</v>
      </c>
      <c r="E25" s="34">
        <v>11713.178728662939</v>
      </c>
      <c r="F25" s="34">
        <v>3882.0654604607998</v>
      </c>
      <c r="G25" s="34">
        <v>6511.4165000000003</v>
      </c>
      <c r="H25" s="34">
        <v>8637.0968506527024</v>
      </c>
      <c r="I25" s="34">
        <v>10098.140092520007</v>
      </c>
      <c r="J25" s="34">
        <v>4645.7408000000005</v>
      </c>
      <c r="K25" s="34">
        <v>10507.443615569735</v>
      </c>
      <c r="L25" s="34">
        <v>16968.460999999999</v>
      </c>
      <c r="M25" s="34">
        <v>22554.632177988948</v>
      </c>
      <c r="N25" s="34">
        <v>3572.0169999999998</v>
      </c>
      <c r="O25" s="34">
        <v>15401.886066523981</v>
      </c>
    </row>
    <row r="26" spans="1:15" ht="17.399999999999999" thickBot="1" x14ac:dyDescent="0.55000000000000004">
      <c r="A26" s="49" t="s">
        <v>67</v>
      </c>
      <c r="B26" s="34">
        <v>0.36299999999999999</v>
      </c>
      <c r="C26" s="34">
        <v>3.8759999999999999</v>
      </c>
      <c r="D26" s="34">
        <v>5.6070000000000002</v>
      </c>
      <c r="E26" s="34">
        <v>7.4459999999999997</v>
      </c>
      <c r="F26" s="34">
        <v>1.9279999999999999</v>
      </c>
      <c r="G26" s="34">
        <v>3.8679999999999999</v>
      </c>
      <c r="H26" s="34">
        <v>9.4787499999999998</v>
      </c>
      <c r="I26" s="34">
        <v>13.188000000000001</v>
      </c>
      <c r="J26" s="34">
        <v>7.9550000000000001</v>
      </c>
      <c r="K26" s="34">
        <v>13.132623787149999</v>
      </c>
      <c r="L26" s="34">
        <v>18.690000000000001</v>
      </c>
      <c r="M26" s="34">
        <v>23.431000000000001</v>
      </c>
      <c r="N26" s="34">
        <v>3.8969999999999998</v>
      </c>
      <c r="O26" s="34">
        <v>8.0980000000000008</v>
      </c>
    </row>
    <row r="27" spans="1:15" ht="17.399999999999999" thickBot="1" x14ac:dyDescent="0.55000000000000004">
      <c r="A27" s="108" t="s">
        <v>68</v>
      </c>
      <c r="B27" s="50">
        <v>3813.7352999999998</v>
      </c>
      <c r="C27" s="50">
        <v>6699.4090000000006</v>
      </c>
      <c r="D27" s="50">
        <v>9153.744772382699</v>
      </c>
      <c r="E27" s="50">
        <v>11720.624728662939</v>
      </c>
      <c r="F27" s="50">
        <v>3883.9934604607997</v>
      </c>
      <c r="G27" s="50">
        <v>6515.2845000000007</v>
      </c>
      <c r="H27" s="50">
        <v>8646.5756006527026</v>
      </c>
      <c r="I27" s="50">
        <v>10111.328092520007</v>
      </c>
      <c r="J27" s="50">
        <v>4653.6958000000004</v>
      </c>
      <c r="K27" s="50">
        <v>10520.576239356886</v>
      </c>
      <c r="L27" s="50">
        <v>16987.150999999998</v>
      </c>
      <c r="M27" s="50">
        <v>22578.063177988948</v>
      </c>
      <c r="N27" s="50">
        <v>3575.9139999999998</v>
      </c>
      <c r="O27" s="50">
        <v>15409.984066523981</v>
      </c>
    </row>
    <row r="28" spans="1:15" x14ac:dyDescent="0.5">
      <c r="A28" s="51" t="s">
        <v>69</v>
      </c>
      <c r="B28" s="52">
        <v>2.233867811988671</v>
      </c>
      <c r="C28" s="52">
        <v>3.9222332560626043</v>
      </c>
      <c r="D28" s="52">
        <v>5.3589654777120641</v>
      </c>
      <c r="E28" s="52">
        <v>5.8469168655040225</v>
      </c>
      <c r="F28" s="52">
        <v>2.2741081630441276</v>
      </c>
      <c r="G28" s="52">
        <v>3.8143780846685047</v>
      </c>
      <c r="H28" s="52">
        <v>5.0595984671367633</v>
      </c>
      <c r="I28" s="52">
        <v>4.7857559650807886</v>
      </c>
      <c r="J28" s="52">
        <v>2.7214680391847659</v>
      </c>
      <c r="K28" s="52">
        <v>6.1552448154897164</v>
      </c>
      <c r="L28" s="52">
        <v>9.8370068367372525</v>
      </c>
      <c r="M28" s="52">
        <v>11.933193181814369</v>
      </c>
      <c r="N28" s="52">
        <v>2.0924822368317768</v>
      </c>
      <c r="O28" s="52">
        <v>9.0224019112754146</v>
      </c>
    </row>
    <row r="30" spans="1:15" x14ac:dyDescent="0.5">
      <c r="B30" s="128"/>
      <c r="C30" s="128"/>
      <c r="D30" s="128"/>
      <c r="E30" s="128"/>
      <c r="F30" s="128"/>
      <c r="G30" s="128"/>
      <c r="H30" s="128"/>
      <c r="I30" s="128"/>
      <c r="J30" s="128"/>
      <c r="K30" s="128"/>
      <c r="L30" s="128"/>
      <c r="M30" s="128"/>
      <c r="N30" s="128"/>
      <c r="O30" s="128"/>
    </row>
    <row r="31" spans="1:15" x14ac:dyDescent="0.5">
      <c r="B31" s="128"/>
      <c r="C31" s="128"/>
      <c r="D31" s="128"/>
      <c r="E31" s="128"/>
      <c r="F31" s="128"/>
      <c r="G31" s="128"/>
      <c r="H31" s="128"/>
      <c r="I31" s="128"/>
      <c r="J31" s="128"/>
      <c r="K31" s="128"/>
      <c r="L31" s="128"/>
      <c r="M31" s="128"/>
      <c r="N31" s="128"/>
      <c r="O31" s="128"/>
    </row>
    <row r="32" spans="1:15" x14ac:dyDescent="0.5">
      <c r="B32" s="128"/>
      <c r="C32" s="128"/>
      <c r="D32" s="128"/>
      <c r="E32" s="128"/>
      <c r="F32" s="128"/>
      <c r="G32" s="128"/>
      <c r="H32" s="128"/>
      <c r="I32" s="128"/>
      <c r="J32" s="128"/>
      <c r="K32" s="128"/>
      <c r="L32" s="128"/>
      <c r="M32" s="128"/>
      <c r="N32" s="128"/>
      <c r="O32" s="128"/>
    </row>
    <row r="33" spans="2:15" x14ac:dyDescent="0.5">
      <c r="B33" s="128"/>
      <c r="C33" s="128"/>
      <c r="D33" s="128"/>
      <c r="E33" s="128"/>
      <c r="F33" s="128"/>
      <c r="G33" s="128"/>
      <c r="H33" s="128"/>
      <c r="I33" s="128"/>
      <c r="J33" s="128"/>
      <c r="K33" s="128"/>
      <c r="L33" s="128"/>
      <c r="M33" s="128"/>
      <c r="N33" s="128"/>
      <c r="O33" s="128"/>
    </row>
    <row r="34" spans="2:15" x14ac:dyDescent="0.5">
      <c r="B34" s="128"/>
      <c r="C34" s="128"/>
      <c r="D34" s="128"/>
      <c r="E34" s="128"/>
      <c r="F34" s="128"/>
      <c r="G34" s="128"/>
      <c r="H34" s="128"/>
      <c r="I34" s="128"/>
      <c r="J34" s="128"/>
      <c r="K34" s="128"/>
      <c r="L34" s="128"/>
      <c r="M34" s="128"/>
      <c r="N34" s="128"/>
      <c r="O34" s="128"/>
    </row>
    <row r="35" spans="2:15" x14ac:dyDescent="0.5">
      <c r="B35" s="128"/>
      <c r="C35" s="128"/>
      <c r="D35" s="128"/>
      <c r="E35" s="128"/>
      <c r="F35" s="128"/>
      <c r="G35" s="128"/>
      <c r="H35" s="128"/>
      <c r="I35" s="128"/>
      <c r="J35" s="128"/>
      <c r="K35" s="128"/>
      <c r="L35" s="128"/>
      <c r="M35" s="128"/>
      <c r="N35" s="128"/>
      <c r="O35" s="128"/>
    </row>
    <row r="36" spans="2:15" x14ac:dyDescent="0.5">
      <c r="B36" s="128"/>
      <c r="C36" s="128"/>
      <c r="D36" s="128"/>
      <c r="E36" s="128"/>
      <c r="F36" s="128"/>
      <c r="G36" s="128"/>
      <c r="H36" s="128"/>
      <c r="I36" s="128"/>
      <c r="J36" s="128"/>
      <c r="K36" s="128"/>
      <c r="L36" s="128"/>
      <c r="M36" s="128"/>
      <c r="N36" s="128"/>
      <c r="O36" s="128"/>
    </row>
    <row r="37" spans="2:15" x14ac:dyDescent="0.5">
      <c r="B37" s="128"/>
      <c r="C37" s="128"/>
      <c r="D37" s="128"/>
      <c r="E37" s="128"/>
      <c r="F37" s="128"/>
      <c r="G37" s="128"/>
      <c r="H37" s="128"/>
      <c r="I37" s="128"/>
      <c r="J37" s="128"/>
      <c r="K37" s="128"/>
      <c r="L37" s="128"/>
      <c r="M37" s="128"/>
      <c r="N37" s="128"/>
      <c r="O37" s="128"/>
    </row>
    <row r="38" spans="2:15" x14ac:dyDescent="0.5">
      <c r="B38" s="128"/>
      <c r="C38" s="128"/>
      <c r="D38" s="128"/>
      <c r="E38" s="128"/>
      <c r="F38" s="128"/>
      <c r="G38" s="128"/>
      <c r="H38" s="128"/>
      <c r="I38" s="128"/>
      <c r="J38" s="128"/>
      <c r="K38" s="128"/>
      <c r="L38" s="128"/>
      <c r="M38" s="128"/>
      <c r="N38" s="128"/>
      <c r="O38" s="128"/>
    </row>
    <row r="39" spans="2:15" x14ac:dyDescent="0.5">
      <c r="B39" s="128"/>
      <c r="C39" s="128"/>
      <c r="D39" s="128"/>
      <c r="E39" s="128"/>
      <c r="F39" s="128"/>
      <c r="G39" s="128"/>
      <c r="H39" s="128"/>
      <c r="I39" s="128"/>
      <c r="J39" s="128"/>
      <c r="K39" s="128"/>
      <c r="L39" s="128"/>
      <c r="M39" s="128"/>
      <c r="N39" s="128"/>
      <c r="O39" s="128"/>
    </row>
    <row r="40" spans="2:15" x14ac:dyDescent="0.5">
      <c r="B40" s="128"/>
      <c r="C40" s="128"/>
      <c r="D40" s="128"/>
      <c r="E40" s="128"/>
      <c r="F40" s="128"/>
      <c r="G40" s="128"/>
      <c r="H40" s="128"/>
      <c r="I40" s="128"/>
      <c r="J40" s="128"/>
      <c r="K40" s="128"/>
      <c r="L40" s="128"/>
      <c r="M40" s="128"/>
      <c r="N40" s="128"/>
      <c r="O40" s="128"/>
    </row>
    <row r="41" spans="2:15" x14ac:dyDescent="0.5">
      <c r="B41" s="128"/>
      <c r="C41" s="128"/>
      <c r="D41" s="128"/>
      <c r="E41" s="128"/>
      <c r="F41" s="128"/>
      <c r="G41" s="128"/>
      <c r="H41" s="128"/>
      <c r="I41" s="128"/>
      <c r="J41" s="128"/>
      <c r="K41" s="128"/>
      <c r="L41" s="128"/>
      <c r="M41" s="128"/>
      <c r="N41" s="128"/>
      <c r="O41" s="128"/>
    </row>
    <row r="42" spans="2:15" x14ac:dyDescent="0.5">
      <c r="B42" s="128"/>
      <c r="C42" s="128"/>
      <c r="D42" s="128"/>
      <c r="E42" s="128"/>
      <c r="F42" s="128"/>
      <c r="G42" s="128"/>
      <c r="H42" s="128"/>
      <c r="I42" s="128"/>
      <c r="J42" s="128"/>
      <c r="K42" s="128"/>
      <c r="L42" s="128"/>
      <c r="M42" s="128"/>
      <c r="N42" s="128"/>
      <c r="O42" s="128"/>
    </row>
    <row r="43" spans="2:15" x14ac:dyDescent="0.5">
      <c r="B43" s="128"/>
      <c r="C43" s="128"/>
      <c r="D43" s="128"/>
      <c r="E43" s="128"/>
      <c r="F43" s="128"/>
      <c r="G43" s="128"/>
      <c r="H43" s="128"/>
      <c r="I43" s="128"/>
      <c r="J43" s="128"/>
      <c r="K43" s="128"/>
      <c r="L43" s="128"/>
      <c r="M43" s="128"/>
      <c r="N43" s="128"/>
      <c r="O43" s="128"/>
    </row>
    <row r="44" spans="2:15" x14ac:dyDescent="0.5">
      <c r="B44" s="128"/>
      <c r="C44" s="128"/>
      <c r="D44" s="128"/>
      <c r="E44" s="128"/>
      <c r="F44" s="128"/>
      <c r="G44" s="128"/>
      <c r="H44" s="128"/>
      <c r="I44" s="128"/>
      <c r="J44" s="128"/>
      <c r="K44" s="128"/>
      <c r="L44" s="128"/>
      <c r="M44" s="128"/>
      <c r="N44" s="128"/>
      <c r="O44" s="128"/>
    </row>
    <row r="45" spans="2:15" x14ac:dyDescent="0.5">
      <c r="B45" s="128"/>
      <c r="C45" s="128"/>
      <c r="D45" s="128"/>
      <c r="E45" s="128"/>
      <c r="F45" s="128"/>
      <c r="G45" s="128"/>
      <c r="H45" s="128"/>
      <c r="I45" s="128"/>
      <c r="J45" s="128"/>
      <c r="K45" s="128"/>
      <c r="L45" s="128"/>
      <c r="M45" s="128"/>
      <c r="N45" s="128"/>
      <c r="O45" s="128"/>
    </row>
    <row r="46" spans="2:15" x14ac:dyDescent="0.5">
      <c r="B46" s="128"/>
      <c r="C46" s="128"/>
      <c r="D46" s="128"/>
      <c r="E46" s="128"/>
      <c r="F46" s="128"/>
      <c r="G46" s="128"/>
      <c r="H46" s="128"/>
      <c r="I46" s="128"/>
      <c r="J46" s="128"/>
      <c r="K46" s="128"/>
      <c r="L46" s="128"/>
      <c r="M46" s="128"/>
      <c r="N46" s="128"/>
      <c r="O46" s="128"/>
    </row>
    <row r="47" spans="2:15" x14ac:dyDescent="0.5">
      <c r="B47" s="128"/>
      <c r="C47" s="128"/>
      <c r="D47" s="128"/>
      <c r="E47" s="128"/>
      <c r="F47" s="128"/>
      <c r="G47" s="128"/>
      <c r="H47" s="128"/>
      <c r="I47" s="128"/>
      <c r="J47" s="128"/>
      <c r="K47" s="128"/>
      <c r="L47" s="128"/>
      <c r="M47" s="128"/>
      <c r="N47" s="128"/>
      <c r="O47" s="128"/>
    </row>
    <row r="48" spans="2:15" x14ac:dyDescent="0.5">
      <c r="B48" s="128"/>
      <c r="C48" s="128"/>
      <c r="D48" s="128"/>
      <c r="E48" s="128"/>
      <c r="F48" s="128"/>
      <c r="G48" s="128"/>
      <c r="H48" s="128"/>
      <c r="I48" s="128"/>
      <c r="J48" s="128"/>
      <c r="K48" s="128"/>
      <c r="L48" s="128"/>
      <c r="M48" s="128"/>
      <c r="N48" s="128"/>
      <c r="O48" s="128"/>
    </row>
    <row r="49" spans="2:15" x14ac:dyDescent="0.5">
      <c r="B49" s="128"/>
      <c r="C49" s="128"/>
      <c r="D49" s="128"/>
      <c r="E49" s="128"/>
      <c r="F49" s="128"/>
      <c r="G49" s="128"/>
      <c r="H49" s="128"/>
      <c r="I49" s="128"/>
      <c r="J49" s="128"/>
      <c r="K49" s="128"/>
      <c r="L49" s="128"/>
      <c r="M49" s="128"/>
      <c r="N49" s="128"/>
      <c r="O49" s="128"/>
    </row>
    <row r="50" spans="2:15" x14ac:dyDescent="0.5">
      <c r="B50" s="128"/>
      <c r="C50" s="128"/>
      <c r="D50" s="128"/>
      <c r="E50" s="128"/>
      <c r="F50" s="128"/>
      <c r="G50" s="128"/>
      <c r="H50" s="128"/>
      <c r="I50" s="128"/>
      <c r="J50" s="128"/>
      <c r="K50" s="128"/>
      <c r="L50" s="128"/>
      <c r="M50" s="128"/>
      <c r="N50" s="128"/>
      <c r="O50" s="128"/>
    </row>
    <row r="51" spans="2:15" x14ac:dyDescent="0.5">
      <c r="B51" s="128"/>
      <c r="C51" s="128"/>
      <c r="D51" s="128"/>
      <c r="E51" s="128"/>
      <c r="F51" s="128"/>
      <c r="G51" s="128"/>
      <c r="H51" s="128"/>
      <c r="I51" s="128"/>
      <c r="J51" s="128"/>
      <c r="K51" s="128"/>
      <c r="L51" s="128"/>
      <c r="M51" s="128"/>
      <c r="N51" s="128"/>
      <c r="O51" s="128"/>
    </row>
    <row r="52" spans="2:15" x14ac:dyDescent="0.5">
      <c r="B52" s="128"/>
      <c r="C52" s="128"/>
      <c r="D52" s="128"/>
      <c r="E52" s="128"/>
      <c r="F52" s="128"/>
      <c r="G52" s="128"/>
      <c r="H52" s="128"/>
      <c r="I52" s="128"/>
      <c r="J52" s="128"/>
      <c r="K52" s="128"/>
      <c r="L52" s="128"/>
      <c r="M52" s="128"/>
      <c r="N52" s="128"/>
      <c r="O52" s="128"/>
    </row>
    <row r="53" spans="2:15" x14ac:dyDescent="0.5">
      <c r="B53" s="128"/>
      <c r="C53" s="128"/>
      <c r="D53" s="128"/>
      <c r="E53" s="128"/>
      <c r="F53" s="128"/>
      <c r="G53" s="128"/>
      <c r="H53" s="128"/>
      <c r="I53" s="128"/>
      <c r="J53" s="128"/>
      <c r="K53" s="128"/>
      <c r="L53" s="128"/>
      <c r="M53" s="128"/>
      <c r="N53" s="128"/>
      <c r="O53" s="128"/>
    </row>
    <row r="54" spans="2:15" x14ac:dyDescent="0.5">
      <c r="B54" s="128"/>
      <c r="C54" s="128"/>
      <c r="D54" s="128"/>
      <c r="E54" s="128"/>
      <c r="F54" s="128"/>
      <c r="G54" s="128"/>
      <c r="H54" s="128"/>
      <c r="I54" s="128"/>
      <c r="J54" s="128"/>
      <c r="K54" s="128"/>
      <c r="L54" s="128"/>
      <c r="M54" s="128"/>
      <c r="N54" s="128"/>
      <c r="O54" s="128"/>
    </row>
    <row r="55" spans="2:15" x14ac:dyDescent="0.5">
      <c r="B55" s="128"/>
      <c r="C55" s="128"/>
      <c r="D55" s="128"/>
      <c r="E55" s="128"/>
      <c r="F55" s="128"/>
      <c r="G55" s="128"/>
      <c r="H55" s="128"/>
      <c r="I55" s="128"/>
      <c r="J55" s="128"/>
      <c r="K55" s="128"/>
      <c r="L55" s="128"/>
      <c r="M55" s="128"/>
      <c r="N55" s="128"/>
      <c r="O55" s="128"/>
    </row>
    <row r="56" spans="2:15" x14ac:dyDescent="0.5">
      <c r="O56" s="128"/>
    </row>
    <row r="57" spans="2:15" x14ac:dyDescent="0.5">
      <c r="O57" s="128"/>
    </row>
  </sheetData>
  <mergeCells count="4">
    <mergeCell ref="B1:E1"/>
    <mergeCell ref="F1:I1"/>
    <mergeCell ref="J1:M1"/>
    <mergeCell ref="N1:O1"/>
  </mergeCells>
  <phoneticPr fontId="20" type="noConversion"/>
  <printOptions horizontalCentered="1" verticalCentered="1"/>
  <pageMargins left="0.7" right="0.7" top="0.75" bottom="0.75" header="0.3" footer="0.3"/>
  <pageSetup paperSize="9" scale="85" orientation="landscape" horizontalDpi="300" verticalDpi="30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6606DE5-3885-471C-ACC9-7B5D42B2A8DE}">
  <sheetPr>
    <tabColor rgb="FF612A8A"/>
  </sheetPr>
  <dimension ref="A1:O140"/>
  <sheetViews>
    <sheetView showGridLines="0" workbookViewId="0">
      <pane xSplit="1" ySplit="2" topLeftCell="K3" activePane="bottomRight" state="frozen"/>
      <selection activeCell="BF74" sqref="BF74"/>
      <selection pane="topRight" activeCell="BF74" sqref="BF74"/>
      <selection pane="bottomLeft" activeCell="BF74" sqref="BF74"/>
      <selection pane="bottomRight" activeCell="O60" sqref="B60:O113"/>
    </sheetView>
  </sheetViews>
  <sheetFormatPr defaultColWidth="9.109375" defaultRowHeight="16.8" x14ac:dyDescent="0.5"/>
  <cols>
    <col min="1" max="1" width="55" style="117" customWidth="1"/>
    <col min="2" max="12" width="14.33203125" style="117" customWidth="1"/>
    <col min="13" max="13" width="17.109375" style="117" customWidth="1"/>
    <col min="14" max="14" width="13.21875" style="117" customWidth="1"/>
    <col min="15" max="15" width="11.77734375" style="117" customWidth="1"/>
    <col min="16" max="16384" width="9.109375" style="117"/>
  </cols>
  <sheetData>
    <row r="1" spans="1:15" ht="17.399999999999999" thickBot="1" x14ac:dyDescent="0.55000000000000004">
      <c r="A1" s="30" t="s">
        <v>70</v>
      </c>
      <c r="B1" s="148">
        <v>2023</v>
      </c>
      <c r="C1" s="149"/>
      <c r="D1" s="149"/>
      <c r="E1" s="151"/>
      <c r="F1" s="148">
        <v>2024</v>
      </c>
      <c r="G1" s="149"/>
      <c r="H1" s="149"/>
      <c r="I1" s="151"/>
      <c r="J1" s="150">
        <v>2025</v>
      </c>
      <c r="K1" s="149"/>
      <c r="L1" s="149"/>
      <c r="M1" s="149"/>
      <c r="N1" s="148">
        <v>2026</v>
      </c>
      <c r="O1" s="149"/>
    </row>
    <row r="2" spans="1:15" ht="17.399999999999999" thickBot="1" x14ac:dyDescent="0.55000000000000004">
      <c r="A2" s="107" t="s">
        <v>44</v>
      </c>
      <c r="B2" s="31" t="s">
        <v>1</v>
      </c>
      <c r="C2" s="31" t="s">
        <v>46</v>
      </c>
      <c r="D2" s="31" t="s">
        <v>47</v>
      </c>
      <c r="E2" s="53" t="s">
        <v>48</v>
      </c>
      <c r="F2" s="31" t="s">
        <v>1</v>
      </c>
      <c r="G2" s="31" t="s">
        <v>46</v>
      </c>
      <c r="H2" s="31" t="s">
        <v>47</v>
      </c>
      <c r="I2" s="53" t="s">
        <v>48</v>
      </c>
      <c r="J2" s="31" t="s">
        <v>1</v>
      </c>
      <c r="K2" s="31" t="s">
        <v>46</v>
      </c>
      <c r="L2" s="31" t="s">
        <v>47</v>
      </c>
      <c r="M2" s="31" t="s">
        <v>14</v>
      </c>
      <c r="N2" s="32" t="s">
        <v>1</v>
      </c>
      <c r="O2" s="32" t="s">
        <v>46</v>
      </c>
    </row>
    <row r="3" spans="1:15" x14ac:dyDescent="0.5">
      <c r="A3" s="54" t="s">
        <v>71</v>
      </c>
      <c r="B3" s="55"/>
      <c r="C3" s="55"/>
      <c r="D3" s="55"/>
      <c r="E3" s="55"/>
      <c r="F3" s="55"/>
      <c r="G3" s="55"/>
      <c r="H3" s="55"/>
      <c r="I3" s="55"/>
      <c r="J3" s="55"/>
      <c r="K3" s="55"/>
      <c r="L3" s="55"/>
    </row>
    <row r="4" spans="1:15" x14ac:dyDescent="0.5">
      <c r="A4" s="56" t="s">
        <v>72</v>
      </c>
      <c r="B4" s="55"/>
      <c r="C4" s="55"/>
      <c r="D4" s="55"/>
      <c r="E4" s="55"/>
      <c r="F4" s="55"/>
      <c r="G4" s="55"/>
      <c r="H4" s="55"/>
      <c r="I4" s="55"/>
      <c r="J4" s="55"/>
      <c r="K4" s="55"/>
      <c r="L4" s="55"/>
    </row>
    <row r="5" spans="1:15" x14ac:dyDescent="0.5">
      <c r="A5" s="57" t="s">
        <v>73</v>
      </c>
      <c r="B5" s="34">
        <v>51708.218000000001</v>
      </c>
      <c r="C5" s="34">
        <v>52532.747799999997</v>
      </c>
      <c r="D5" s="34">
        <v>68135.187000000005</v>
      </c>
      <c r="E5" s="34">
        <v>78003.156000000003</v>
      </c>
      <c r="F5" s="34">
        <v>86735.971600000019</v>
      </c>
      <c r="G5" s="34">
        <v>92068.987999999998</v>
      </c>
      <c r="H5" s="34">
        <v>94811.334599999987</v>
      </c>
      <c r="I5" s="34">
        <v>104141.296</v>
      </c>
      <c r="J5" s="34">
        <v>103104.92979040134</v>
      </c>
      <c r="K5" s="34">
        <v>106172.359</v>
      </c>
      <c r="L5" s="34">
        <v>109147.333</v>
      </c>
      <c r="M5" s="34">
        <v>119828.621</v>
      </c>
      <c r="N5" s="34">
        <v>120312.696</v>
      </c>
      <c r="O5" s="34">
        <v>122873.75199999999</v>
      </c>
    </row>
    <row r="6" spans="1:15" x14ac:dyDescent="0.5">
      <c r="A6" s="57" t="s">
        <v>154</v>
      </c>
      <c r="B6" s="34">
        <v>1486.8610000000001</v>
      </c>
      <c r="C6" s="34">
        <v>1354.3689999999999</v>
      </c>
      <c r="D6" s="34">
        <v>1737.721</v>
      </c>
      <c r="E6" s="34">
        <v>474.82499999999999</v>
      </c>
      <c r="F6" s="34">
        <v>1092.2639999999999</v>
      </c>
      <c r="G6" s="34">
        <v>1288.566</v>
      </c>
      <c r="H6" s="34">
        <v>1523.8240000000001</v>
      </c>
      <c r="I6" s="34">
        <v>0</v>
      </c>
      <c r="J6" s="34">
        <v>0</v>
      </c>
      <c r="K6" s="34">
        <v>0</v>
      </c>
      <c r="L6" s="34">
        <v>0</v>
      </c>
      <c r="M6" s="34">
        <v>0</v>
      </c>
      <c r="N6" s="34">
        <v>0</v>
      </c>
      <c r="O6" s="34">
        <v>0</v>
      </c>
    </row>
    <row r="7" spans="1:15" x14ac:dyDescent="0.5">
      <c r="A7" s="57" t="s">
        <v>74</v>
      </c>
      <c r="B7" s="34">
        <v>0</v>
      </c>
      <c r="C7" s="34">
        <v>0</v>
      </c>
      <c r="D7" s="34">
        <v>14771.771000000001</v>
      </c>
      <c r="E7" s="34">
        <v>15043.035</v>
      </c>
      <c r="F7" s="34">
        <v>20818.044000000002</v>
      </c>
      <c r="G7" s="34">
        <v>20397.526000000002</v>
      </c>
      <c r="H7" s="34">
        <v>19961.448</v>
      </c>
      <c r="I7" s="34">
        <v>19565.446</v>
      </c>
      <c r="J7" s="34">
        <v>19116.456999999999</v>
      </c>
      <c r="K7" s="34">
        <v>18698.147000000001</v>
      </c>
      <c r="L7" s="34">
        <v>18218.441999999999</v>
      </c>
      <c r="M7" s="34">
        <v>18066.436000000002</v>
      </c>
      <c r="N7" s="34">
        <v>17581.206999999999</v>
      </c>
      <c r="O7" s="34">
        <v>17141.154999999999</v>
      </c>
    </row>
    <row r="8" spans="1:15" x14ac:dyDescent="0.5">
      <c r="A8" s="57" t="s">
        <v>75</v>
      </c>
      <c r="B8" s="34">
        <v>0</v>
      </c>
      <c r="C8" s="34">
        <v>0</v>
      </c>
      <c r="D8" s="34">
        <v>872.70299999999997</v>
      </c>
      <c r="E8" s="34">
        <v>872.3</v>
      </c>
      <c r="F8" s="34">
        <v>942.11400000000003</v>
      </c>
      <c r="G8" s="34">
        <v>1072.153</v>
      </c>
      <c r="H8" s="34">
        <v>1333.3589999999999</v>
      </c>
      <c r="I8" s="34">
        <v>1334.703</v>
      </c>
      <c r="J8" s="34">
        <v>1246.8689999999999</v>
      </c>
      <c r="K8" s="34">
        <v>1167.8019999999999</v>
      </c>
      <c r="L8" s="34">
        <v>1182.05</v>
      </c>
      <c r="M8" s="34">
        <v>1111.056</v>
      </c>
      <c r="N8" s="34">
        <v>1198.5740000000001</v>
      </c>
      <c r="O8" s="34">
        <v>1097.732</v>
      </c>
    </row>
    <row r="9" spans="1:15" x14ac:dyDescent="0.5">
      <c r="A9" s="57" t="s">
        <v>76</v>
      </c>
      <c r="B9" s="34">
        <v>10948.821</v>
      </c>
      <c r="C9" s="34">
        <v>15034.406999999999</v>
      </c>
      <c r="D9" s="34">
        <v>0</v>
      </c>
      <c r="E9" s="34">
        <v>0</v>
      </c>
      <c r="F9" s="34">
        <v>0</v>
      </c>
      <c r="G9" s="34">
        <v>0</v>
      </c>
      <c r="H9" s="34">
        <v>0</v>
      </c>
      <c r="I9" s="34">
        <v>0</v>
      </c>
      <c r="J9" s="34">
        <v>0</v>
      </c>
      <c r="K9" s="34">
        <v>0</v>
      </c>
      <c r="L9" s="34">
        <v>0</v>
      </c>
      <c r="M9" s="34">
        <v>0</v>
      </c>
      <c r="N9" s="34">
        <v>0</v>
      </c>
      <c r="O9" s="34">
        <v>0</v>
      </c>
    </row>
    <row r="10" spans="1:15" x14ac:dyDescent="0.5">
      <c r="A10" s="57" t="s">
        <v>189</v>
      </c>
      <c r="B10" s="34">
        <v>13078.968999999999</v>
      </c>
      <c r="C10" s="34">
        <v>11816.438</v>
      </c>
      <c r="D10" s="34">
        <v>13281.828</v>
      </c>
      <c r="E10" s="34">
        <v>14884.865</v>
      </c>
      <c r="F10" s="34">
        <v>15787.209000000001</v>
      </c>
      <c r="G10" s="34">
        <v>17848.36</v>
      </c>
      <c r="H10" s="34">
        <v>16412.012999999999</v>
      </c>
      <c r="I10" s="45">
        <v>18727.605</v>
      </c>
      <c r="J10" s="45">
        <v>21911.059487703522</v>
      </c>
      <c r="K10" s="45">
        <v>22703.383000000002</v>
      </c>
      <c r="L10" s="45">
        <v>26860.04</v>
      </c>
      <c r="M10" s="45">
        <v>30738.33</v>
      </c>
      <c r="N10" s="45">
        <v>34469.281999999999</v>
      </c>
      <c r="O10" s="45">
        <v>31511.094000000001</v>
      </c>
    </row>
    <row r="11" spans="1:15" x14ac:dyDescent="0.5">
      <c r="A11" s="57" t="s">
        <v>192</v>
      </c>
      <c r="B11" s="34">
        <v>74.855999999999995</v>
      </c>
      <c r="C11" s="34">
        <v>74.855999999999995</v>
      </c>
      <c r="D11" s="34">
        <v>74.855999999999995</v>
      </c>
      <c r="E11" s="34">
        <v>83.441999999999993</v>
      </c>
      <c r="F11" s="34">
        <v>83.441999999999993</v>
      </c>
      <c r="G11" s="34">
        <v>83.441999999999993</v>
      </c>
      <c r="H11" s="34">
        <v>83.441999999999993</v>
      </c>
      <c r="I11" s="34">
        <v>120.476</v>
      </c>
      <c r="J11" s="34">
        <v>120.476</v>
      </c>
      <c r="K11" s="34">
        <v>120.476</v>
      </c>
      <c r="L11" s="34">
        <v>120.476</v>
      </c>
      <c r="M11" s="34">
        <v>112.828</v>
      </c>
      <c r="N11" s="34">
        <v>112.828</v>
      </c>
      <c r="O11" s="34">
        <v>112.828</v>
      </c>
    </row>
    <row r="12" spans="1:15" x14ac:dyDescent="0.5">
      <c r="A12" s="57" t="s">
        <v>77</v>
      </c>
      <c r="B12" s="34">
        <v>82.277000000000001</v>
      </c>
      <c r="C12" s="34">
        <v>79.808000000000007</v>
      </c>
      <c r="D12" s="34">
        <v>77.338999999999999</v>
      </c>
      <c r="E12" s="34">
        <v>74.87</v>
      </c>
      <c r="F12" s="34">
        <v>111.069</v>
      </c>
      <c r="G12" s="34">
        <v>108.89400000000001</v>
      </c>
      <c r="H12" s="34">
        <v>105.816</v>
      </c>
      <c r="I12" s="34">
        <v>107.262</v>
      </c>
      <c r="J12" s="34">
        <v>102.619</v>
      </c>
      <c r="K12" s="34">
        <v>96.713999999999999</v>
      </c>
      <c r="L12" s="34">
        <v>89.540999999999997</v>
      </c>
      <c r="M12" s="34">
        <v>85.272999999999996</v>
      </c>
      <c r="N12" s="34">
        <v>93.248000000000005</v>
      </c>
      <c r="O12" s="34">
        <v>80.207999999999998</v>
      </c>
    </row>
    <row r="13" spans="1:15" x14ac:dyDescent="0.5">
      <c r="A13" s="57" t="s">
        <v>78</v>
      </c>
      <c r="B13" s="34">
        <v>19374.897000000001</v>
      </c>
      <c r="C13" s="34">
        <v>18979.531999999999</v>
      </c>
      <c r="D13" s="34">
        <v>6289.857</v>
      </c>
      <c r="E13" s="34">
        <v>6460.85</v>
      </c>
      <c r="F13" s="34">
        <v>7078.335</v>
      </c>
      <c r="G13" s="34">
        <v>7423.1490000000003</v>
      </c>
      <c r="H13" s="34">
        <v>7570.5690000000004</v>
      </c>
      <c r="I13" s="34">
        <v>8028.5889999999999</v>
      </c>
      <c r="J13" s="34">
        <v>7988.3459999999995</v>
      </c>
      <c r="K13" s="34">
        <v>8245.1610000000001</v>
      </c>
      <c r="L13" s="34">
        <v>9166.6550000000007</v>
      </c>
      <c r="M13" s="34">
        <v>9175.973</v>
      </c>
      <c r="N13" s="34">
        <v>9093.8739999999998</v>
      </c>
      <c r="O13" s="34">
        <v>9366.3230000000003</v>
      </c>
    </row>
    <row r="14" spans="1:15" x14ac:dyDescent="0.5">
      <c r="A14" s="57" t="s">
        <v>79</v>
      </c>
      <c r="B14" s="34">
        <v>0</v>
      </c>
      <c r="C14" s="34">
        <v>190.01679999999982</v>
      </c>
      <c r="D14" s="34">
        <v>0</v>
      </c>
      <c r="E14" s="34">
        <v>0</v>
      </c>
      <c r="F14" s="34">
        <v>3636.6320000000001</v>
      </c>
      <c r="G14" s="34">
        <v>3138.192</v>
      </c>
      <c r="H14" s="34">
        <v>3336.2820000000002</v>
      </c>
      <c r="I14" s="34">
        <v>2978.482</v>
      </c>
      <c r="J14" s="34">
        <v>2599.692</v>
      </c>
      <c r="K14" s="34">
        <v>1608.431</v>
      </c>
      <c r="L14" s="34">
        <v>104.694</v>
      </c>
      <c r="M14" s="34">
        <v>5176.125</v>
      </c>
      <c r="N14" s="34">
        <v>5617.1040000000003</v>
      </c>
      <c r="O14" s="34">
        <v>4236.4639999999999</v>
      </c>
    </row>
    <row r="15" spans="1:15" x14ac:dyDescent="0.5">
      <c r="A15" s="59" t="s">
        <v>193</v>
      </c>
      <c r="B15" s="60">
        <v>96754.89899999999</v>
      </c>
      <c r="C15" s="60">
        <v>100062.17459999998</v>
      </c>
      <c r="D15" s="60">
        <v>105241.262</v>
      </c>
      <c r="E15" s="60">
        <v>115897.34300000001</v>
      </c>
      <c r="F15" s="60">
        <v>136285.08060000002</v>
      </c>
      <c r="G15" s="60">
        <v>143429.27000000002</v>
      </c>
      <c r="H15" s="60">
        <v>145138.08759999997</v>
      </c>
      <c r="I15" s="60">
        <v>155003.85899999997</v>
      </c>
      <c r="J15" s="60">
        <v>156190.44827810486</v>
      </c>
      <c r="K15" s="60">
        <v>158812.473</v>
      </c>
      <c r="L15" s="60">
        <v>164889.23099999997</v>
      </c>
      <c r="M15" s="60">
        <v>184294.64200000002</v>
      </c>
      <c r="N15" s="60">
        <v>188478.81299999999</v>
      </c>
      <c r="O15" s="60">
        <v>186419.55600000004</v>
      </c>
    </row>
    <row r="16" spans="1:15" x14ac:dyDescent="0.5">
      <c r="A16" s="57"/>
      <c r="B16" s="34"/>
      <c r="C16" s="34"/>
      <c r="D16" s="34"/>
      <c r="E16" s="34"/>
      <c r="F16" s="34"/>
      <c r="G16" s="34"/>
      <c r="H16" s="34"/>
      <c r="I16" s="34"/>
      <c r="J16" s="34"/>
      <c r="K16" s="34"/>
      <c r="L16" s="34"/>
      <c r="M16" s="34"/>
      <c r="N16" s="34"/>
      <c r="O16" s="34"/>
    </row>
    <row r="17" spans="1:15" x14ac:dyDescent="0.5">
      <c r="A17" s="56" t="s">
        <v>80</v>
      </c>
      <c r="B17" s="34"/>
      <c r="C17" s="34"/>
      <c r="D17" s="34"/>
      <c r="E17" s="34"/>
      <c r="F17" s="34"/>
      <c r="G17" s="34"/>
      <c r="H17" s="34"/>
      <c r="I17" s="34"/>
      <c r="J17" s="34"/>
      <c r="K17" s="34"/>
      <c r="L17" s="34"/>
      <c r="M17" s="34"/>
      <c r="N17" s="34"/>
      <c r="O17" s="34"/>
    </row>
    <row r="18" spans="1:15" x14ac:dyDescent="0.5">
      <c r="A18" s="57" t="s">
        <v>81</v>
      </c>
      <c r="B18" s="34">
        <v>4763.982</v>
      </c>
      <c r="C18" s="34">
        <v>4866.7030000000004</v>
      </c>
      <c r="D18" s="34">
        <v>4974.6959999999999</v>
      </c>
      <c r="E18" s="34">
        <v>5080.8710000000001</v>
      </c>
      <c r="F18" s="34">
        <v>5503.0110000000004</v>
      </c>
      <c r="G18" s="34">
        <v>6747.0240000000003</v>
      </c>
      <c r="H18" s="34">
        <v>7404.28</v>
      </c>
      <c r="I18" s="45">
        <v>8106.567</v>
      </c>
      <c r="J18" s="34">
        <v>8067.348</v>
      </c>
      <c r="K18" s="34">
        <v>8065.4549999999999</v>
      </c>
      <c r="L18" s="34">
        <v>6819.9759999999997</v>
      </c>
      <c r="M18" s="34">
        <v>7389.1859999999997</v>
      </c>
      <c r="N18" s="34">
        <v>7080.3435637050507</v>
      </c>
      <c r="O18" s="34">
        <v>6397.07</v>
      </c>
    </row>
    <row r="19" spans="1:15" x14ac:dyDescent="0.5">
      <c r="A19" s="57" t="s">
        <v>82</v>
      </c>
      <c r="B19" s="34">
        <v>10261.200000000001</v>
      </c>
      <c r="C19" s="34">
        <v>10986.066000000001</v>
      </c>
      <c r="D19" s="34">
        <v>9780.0910000000003</v>
      </c>
      <c r="E19" s="34">
        <v>10217.718999999999</v>
      </c>
      <c r="F19" s="34">
        <v>15248.78</v>
      </c>
      <c r="G19" s="34">
        <v>16194.982</v>
      </c>
      <c r="H19" s="34">
        <v>16691.228999999999</v>
      </c>
      <c r="I19" s="45">
        <v>17047.503000000001</v>
      </c>
      <c r="J19" s="34">
        <v>19430.205000000002</v>
      </c>
      <c r="K19" s="34">
        <v>16395.795999999998</v>
      </c>
      <c r="L19" s="34">
        <v>15681.36</v>
      </c>
      <c r="M19" s="34">
        <v>18233.544999999998</v>
      </c>
      <c r="N19" s="34">
        <v>21723.785</v>
      </c>
      <c r="O19" s="34">
        <v>19718.688999999998</v>
      </c>
    </row>
    <row r="20" spans="1:15" x14ac:dyDescent="0.5">
      <c r="A20" s="57" t="s">
        <v>83</v>
      </c>
      <c r="B20" s="34">
        <v>0</v>
      </c>
      <c r="C20" s="34">
        <v>0</v>
      </c>
      <c r="D20" s="34">
        <v>303.947</v>
      </c>
      <c r="E20" s="34">
        <v>890.66</v>
      </c>
      <c r="F20" s="34">
        <v>214.471</v>
      </c>
      <c r="G20" s="34">
        <v>260.774</v>
      </c>
      <c r="H20" s="34">
        <v>368.62400000000002</v>
      </c>
      <c r="I20" s="45">
        <v>740.25199999999995</v>
      </c>
      <c r="J20" s="34">
        <v>5.5519999999999996</v>
      </c>
      <c r="K20" s="34">
        <v>339.21</v>
      </c>
      <c r="L20" s="34">
        <v>0</v>
      </c>
      <c r="M20" s="34">
        <v>0</v>
      </c>
      <c r="N20" s="34">
        <v>0</v>
      </c>
      <c r="O20" s="34">
        <v>0</v>
      </c>
    </row>
    <row r="21" spans="1:15" x14ac:dyDescent="0.5">
      <c r="A21" s="57" t="s">
        <v>77</v>
      </c>
      <c r="B21" s="34">
        <v>6053.5280000000002</v>
      </c>
      <c r="C21" s="34">
        <v>8376.902</v>
      </c>
      <c r="D21" s="34">
        <v>7148.69</v>
      </c>
      <c r="E21" s="34">
        <v>7192.4889999999996</v>
      </c>
      <c r="F21" s="34">
        <v>8423.4789999999994</v>
      </c>
      <c r="G21" s="34">
        <v>10869.636</v>
      </c>
      <c r="H21" s="34">
        <v>11032.956</v>
      </c>
      <c r="I21" s="45">
        <v>8775.3670000000002</v>
      </c>
      <c r="J21" s="34">
        <v>8403.91</v>
      </c>
      <c r="K21" s="34">
        <v>11041.332</v>
      </c>
      <c r="L21" s="34">
        <v>10218.68</v>
      </c>
      <c r="M21" s="34">
        <v>7794.3879999999999</v>
      </c>
      <c r="N21" s="34">
        <v>7517.7950000000001</v>
      </c>
      <c r="O21" s="34">
        <v>7960.9790000000003</v>
      </c>
    </row>
    <row r="22" spans="1:15" x14ac:dyDescent="0.5">
      <c r="A22" s="57" t="s">
        <v>195</v>
      </c>
      <c r="B22" s="34"/>
      <c r="C22" s="34"/>
      <c r="D22" s="34"/>
      <c r="E22" s="34"/>
      <c r="F22" s="34"/>
      <c r="G22" s="34"/>
      <c r="H22" s="34"/>
      <c r="I22" s="45"/>
      <c r="J22" s="34"/>
      <c r="K22" s="34"/>
      <c r="L22" s="34"/>
      <c r="M22" s="34">
        <v>2584.576</v>
      </c>
      <c r="N22" s="34">
        <v>2746.7080000000001</v>
      </c>
      <c r="O22" s="34">
        <v>0</v>
      </c>
    </row>
    <row r="23" spans="1:15" x14ac:dyDescent="0.5">
      <c r="A23" s="57" t="s">
        <v>175</v>
      </c>
      <c r="B23" s="34"/>
      <c r="C23" s="34"/>
      <c r="D23" s="34"/>
      <c r="E23" s="34">
        <v>0</v>
      </c>
      <c r="F23" s="34">
        <v>0</v>
      </c>
      <c r="G23" s="34">
        <v>0</v>
      </c>
      <c r="H23" s="34">
        <v>0</v>
      </c>
      <c r="I23" s="34">
        <v>0</v>
      </c>
      <c r="J23" s="34">
        <v>0</v>
      </c>
      <c r="K23" s="34">
        <v>0</v>
      </c>
      <c r="L23" s="34">
        <v>1733.3050000000001</v>
      </c>
      <c r="M23" s="34">
        <v>2449.8449999999998</v>
      </c>
      <c r="N23" s="34">
        <v>3289.2689999999998</v>
      </c>
      <c r="O23" s="34">
        <v>3917.306</v>
      </c>
    </row>
    <row r="24" spans="1:15" x14ac:dyDescent="0.5">
      <c r="A24" s="58" t="s">
        <v>84</v>
      </c>
      <c r="B24" s="34">
        <v>2596.741</v>
      </c>
      <c r="C24" s="34">
        <v>529.72299999999996</v>
      </c>
      <c r="D24" s="34">
        <v>0</v>
      </c>
      <c r="E24" s="34">
        <v>0</v>
      </c>
      <c r="F24" s="34">
        <v>675.86</v>
      </c>
      <c r="G24" s="34">
        <v>0</v>
      </c>
      <c r="H24" s="34">
        <v>0</v>
      </c>
      <c r="I24" s="45">
        <v>0</v>
      </c>
      <c r="J24" s="34">
        <v>0</v>
      </c>
      <c r="K24" s="34">
        <v>0</v>
      </c>
      <c r="L24" s="34">
        <v>0</v>
      </c>
      <c r="M24" s="34">
        <v>0</v>
      </c>
      <c r="N24" s="34">
        <v>0</v>
      </c>
      <c r="O24" s="34">
        <v>3637.4549999999999</v>
      </c>
    </row>
    <row r="25" spans="1:15" x14ac:dyDescent="0.5">
      <c r="A25" s="57" t="s">
        <v>85</v>
      </c>
      <c r="B25" s="34">
        <v>0</v>
      </c>
      <c r="C25" s="34">
        <v>0</v>
      </c>
      <c r="D25" s="34">
        <v>0</v>
      </c>
      <c r="E25" s="34">
        <v>0</v>
      </c>
      <c r="F25" s="34">
        <v>0</v>
      </c>
      <c r="G25" s="34">
        <v>0</v>
      </c>
      <c r="H25" s="34">
        <v>0</v>
      </c>
      <c r="I25" s="45">
        <v>0</v>
      </c>
      <c r="J25" s="34">
        <v>0</v>
      </c>
      <c r="K25" s="34">
        <v>0</v>
      </c>
      <c r="L25" s="34">
        <v>0</v>
      </c>
      <c r="M25" s="34">
        <v>0</v>
      </c>
      <c r="N25" s="34">
        <v>0</v>
      </c>
      <c r="O25" s="34">
        <v>0</v>
      </c>
    </row>
    <row r="26" spans="1:15" x14ac:dyDescent="0.5">
      <c r="A26" s="57" t="s">
        <v>86</v>
      </c>
      <c r="B26" s="34">
        <v>12371.703</v>
      </c>
      <c r="C26" s="34">
        <v>9811.23</v>
      </c>
      <c r="D26" s="34">
        <v>10511.306</v>
      </c>
      <c r="E26" s="34">
        <v>10977.982</v>
      </c>
      <c r="F26" s="34">
        <v>10451.675999999999</v>
      </c>
      <c r="G26" s="34">
        <v>7367.5810000000001</v>
      </c>
      <c r="H26" s="34">
        <v>10055.251</v>
      </c>
      <c r="I26" s="45">
        <v>8279.24</v>
      </c>
      <c r="J26" s="34">
        <v>12835.886400000001</v>
      </c>
      <c r="K26" s="34">
        <v>9327.9079999999994</v>
      </c>
      <c r="L26" s="34">
        <v>7383.0680000000002</v>
      </c>
      <c r="M26" s="34">
        <v>8312.4699999999993</v>
      </c>
      <c r="N26" s="34">
        <v>10077.268</v>
      </c>
      <c r="O26" s="34">
        <v>7973.3620000000001</v>
      </c>
    </row>
    <row r="27" spans="1:15" x14ac:dyDescent="0.5">
      <c r="A27" s="59" t="s">
        <v>87</v>
      </c>
      <c r="B27" s="60">
        <v>36047.154000000002</v>
      </c>
      <c r="C27" s="60">
        <v>34570.623999999996</v>
      </c>
      <c r="D27" s="60">
        <v>32718.73</v>
      </c>
      <c r="E27" s="60">
        <v>34359.721000000005</v>
      </c>
      <c r="F27" s="60">
        <v>40517.277000000002</v>
      </c>
      <c r="G27" s="60">
        <v>41439.997000000003</v>
      </c>
      <c r="H27" s="60">
        <v>45552.34</v>
      </c>
      <c r="I27" s="60">
        <v>42948.928999999996</v>
      </c>
      <c r="J27" s="60">
        <v>48742.901400000002</v>
      </c>
      <c r="K27" s="60">
        <v>45169.701000000001</v>
      </c>
      <c r="L27" s="60">
        <v>41836.388999999996</v>
      </c>
      <c r="M27" s="60">
        <v>46764.01</v>
      </c>
      <c r="N27" s="60">
        <v>52435.168563705054</v>
      </c>
      <c r="O27" s="60">
        <v>49604.860999999997</v>
      </c>
    </row>
    <row r="28" spans="1:15" x14ac:dyDescent="0.5">
      <c r="A28" s="61" t="s">
        <v>88</v>
      </c>
      <c r="B28" s="62">
        <v>132802.05299999999</v>
      </c>
      <c r="C28" s="62">
        <v>134632.79859999998</v>
      </c>
      <c r="D28" s="62">
        <v>137959.992</v>
      </c>
      <c r="E28" s="62">
        <v>150257.06400000001</v>
      </c>
      <c r="F28" s="62">
        <v>176802.35760000002</v>
      </c>
      <c r="G28" s="62">
        <v>184869.26700000002</v>
      </c>
      <c r="H28" s="62">
        <v>190690.42759999997</v>
      </c>
      <c r="I28" s="62">
        <v>197952.78799999997</v>
      </c>
      <c r="J28" s="62">
        <v>204933.34967810486</v>
      </c>
      <c r="K28" s="62">
        <v>203982.174</v>
      </c>
      <c r="L28" s="62">
        <v>206725.61999999997</v>
      </c>
      <c r="M28" s="62">
        <v>231058.65200000003</v>
      </c>
      <c r="N28" s="62">
        <v>240913.98156370505</v>
      </c>
      <c r="O28" s="62">
        <v>236024.41700000004</v>
      </c>
    </row>
    <row r="29" spans="1:15" x14ac:dyDescent="0.5">
      <c r="A29" s="54"/>
      <c r="B29" s="34"/>
      <c r="C29" s="34"/>
      <c r="D29" s="34"/>
      <c r="E29" s="34"/>
      <c r="F29" s="34"/>
      <c r="G29" s="34"/>
      <c r="H29" s="34"/>
      <c r="I29" s="34"/>
      <c r="J29" s="34"/>
      <c r="K29" s="34"/>
      <c r="L29" s="34"/>
      <c r="M29" s="34"/>
      <c r="N29" s="34"/>
      <c r="O29" s="34"/>
    </row>
    <row r="30" spans="1:15" x14ac:dyDescent="0.5">
      <c r="A30" s="63" t="s">
        <v>89</v>
      </c>
      <c r="B30" s="34"/>
      <c r="C30" s="34"/>
      <c r="D30" s="34"/>
      <c r="E30" s="34"/>
      <c r="F30" s="34"/>
      <c r="G30" s="34"/>
      <c r="H30" s="34"/>
      <c r="I30" s="34"/>
      <c r="J30" s="34"/>
      <c r="K30" s="34"/>
      <c r="L30" s="34"/>
      <c r="M30" s="34"/>
      <c r="N30" s="34"/>
      <c r="O30" s="34"/>
    </row>
    <row r="31" spans="1:15" x14ac:dyDescent="0.5">
      <c r="A31" s="56" t="s">
        <v>90</v>
      </c>
      <c r="B31" s="34"/>
      <c r="C31" s="34"/>
      <c r="D31" s="34"/>
      <c r="E31" s="34"/>
      <c r="F31" s="34"/>
      <c r="G31" s="34"/>
      <c r="H31" s="34"/>
      <c r="I31" s="34"/>
      <c r="J31" s="34"/>
      <c r="K31" s="34"/>
      <c r="L31" s="34"/>
      <c r="M31" s="34"/>
      <c r="N31" s="34"/>
      <c r="O31" s="34"/>
    </row>
    <row r="32" spans="1:15" x14ac:dyDescent="0.5">
      <c r="A32" s="57" t="s">
        <v>91</v>
      </c>
      <c r="B32" s="34">
        <v>17070.716</v>
      </c>
      <c r="C32" s="34">
        <v>17070.716</v>
      </c>
      <c r="D32" s="34">
        <v>17070.716</v>
      </c>
      <c r="E32" s="34">
        <v>17070.716</v>
      </c>
      <c r="F32" s="34">
        <v>17070.716</v>
      </c>
      <c r="G32" s="34">
        <v>17070.716</v>
      </c>
      <c r="H32" s="34">
        <v>17070.716</v>
      </c>
      <c r="I32" s="34">
        <v>17070.716</v>
      </c>
      <c r="J32" s="34">
        <v>17070.716</v>
      </c>
      <c r="K32" s="34">
        <v>17070.716</v>
      </c>
      <c r="L32" s="34">
        <v>17070.716</v>
      </c>
      <c r="M32" s="34">
        <v>17070.716</v>
      </c>
      <c r="N32" s="34">
        <v>17070.716</v>
      </c>
      <c r="O32" s="34">
        <v>17070.716</v>
      </c>
    </row>
    <row r="33" spans="1:15" x14ac:dyDescent="0.5">
      <c r="A33" s="57" t="s">
        <v>92</v>
      </c>
      <c r="B33" s="34">
        <v>5858.0219999999999</v>
      </c>
      <c r="C33" s="34">
        <v>5858.0450000000001</v>
      </c>
      <c r="D33" s="34">
        <v>5858.0450000000001</v>
      </c>
      <c r="E33" s="34">
        <v>5864.6989999999996</v>
      </c>
      <c r="F33" s="34">
        <v>6186.8789999999999</v>
      </c>
      <c r="G33" s="34">
        <v>6186.8789999999999</v>
      </c>
      <c r="H33" s="34">
        <v>6186.8770000000004</v>
      </c>
      <c r="I33" s="34">
        <v>6247.6930000000002</v>
      </c>
      <c r="J33" s="34">
        <v>6392.6049999999996</v>
      </c>
      <c r="K33" s="34">
        <v>6392.6049999999996</v>
      </c>
      <c r="L33" s="34">
        <v>6392.6049999999996</v>
      </c>
      <c r="M33" s="34">
        <v>6386.6779999999999</v>
      </c>
      <c r="N33" s="34">
        <v>6675.3</v>
      </c>
      <c r="O33" s="34">
        <v>6675.3</v>
      </c>
    </row>
    <row r="34" spans="1:15" x14ac:dyDescent="0.5">
      <c r="A34" s="57" t="s">
        <v>93</v>
      </c>
      <c r="B34" s="34">
        <v>19743.021000000001</v>
      </c>
      <c r="C34" s="34">
        <v>22321.188999999998</v>
      </c>
      <c r="D34" s="34">
        <v>25060.366999999998</v>
      </c>
      <c r="E34" s="34">
        <v>27224.185000000001</v>
      </c>
      <c r="F34" s="34">
        <v>16065.004999999999</v>
      </c>
      <c r="G34" s="34">
        <v>18694.269</v>
      </c>
      <c r="H34" s="34">
        <v>20522.440999999999</v>
      </c>
      <c r="I34" s="34">
        <v>20889.690999999999</v>
      </c>
      <c r="J34" s="34">
        <v>20865.034</v>
      </c>
      <c r="K34" s="34">
        <v>26452.213</v>
      </c>
      <c r="L34" s="34">
        <v>32913.226999999999</v>
      </c>
      <c r="M34" s="34">
        <v>38489.54</v>
      </c>
      <c r="N34" s="34">
        <v>37030.758000000002</v>
      </c>
      <c r="O34" s="34">
        <v>48144.538</v>
      </c>
    </row>
    <row r="35" spans="1:15" x14ac:dyDescent="0.5">
      <c r="A35" s="57" t="s">
        <v>94</v>
      </c>
      <c r="B35" s="34">
        <v>0</v>
      </c>
      <c r="C35" s="34">
        <v>0</v>
      </c>
      <c r="D35" s="34">
        <v>0</v>
      </c>
      <c r="E35" s="34">
        <v>0</v>
      </c>
      <c r="F35" s="34">
        <v>0</v>
      </c>
      <c r="G35" s="34">
        <v>0</v>
      </c>
      <c r="H35" s="34">
        <v>0</v>
      </c>
      <c r="I35" s="34">
        <v>0</v>
      </c>
      <c r="J35" s="34">
        <v>0</v>
      </c>
      <c r="K35" s="34">
        <v>0</v>
      </c>
      <c r="L35" s="34">
        <v>0</v>
      </c>
      <c r="M35" s="34">
        <v>0</v>
      </c>
      <c r="N35" s="34">
        <v>0</v>
      </c>
      <c r="O35" s="34">
        <v>0</v>
      </c>
    </row>
    <row r="36" spans="1:15" x14ac:dyDescent="0.5">
      <c r="A36" s="57" t="s">
        <v>95</v>
      </c>
      <c r="B36" s="34">
        <v>700.69899999999996</v>
      </c>
      <c r="C36" s="34">
        <v>702.947</v>
      </c>
      <c r="D36" s="34">
        <v>684.74400000000003</v>
      </c>
      <c r="E36" s="34">
        <v>707.36199999999997</v>
      </c>
      <c r="F36" s="34">
        <v>1443.6189999999999</v>
      </c>
      <c r="G36" s="34">
        <v>1495.9870000000001</v>
      </c>
      <c r="H36" s="34">
        <v>1573.0550000000001</v>
      </c>
      <c r="I36" s="34">
        <v>1706.212</v>
      </c>
      <c r="J36" s="34">
        <v>1738.7650000000001</v>
      </c>
      <c r="K36" s="34">
        <v>1797.6790000000001</v>
      </c>
      <c r="L36" s="34">
        <v>1708.7329999999999</v>
      </c>
      <c r="M36" s="34">
        <v>1700.1130000000001</v>
      </c>
      <c r="N36" s="34">
        <v>1988.5129999999999</v>
      </c>
      <c r="O36" s="34">
        <v>1741.5039999999999</v>
      </c>
    </row>
    <row r="37" spans="1:15" x14ac:dyDescent="0.5">
      <c r="A37" s="64" t="s">
        <v>176</v>
      </c>
      <c r="B37" s="65">
        <v>43372.458000000006</v>
      </c>
      <c r="C37" s="65">
        <v>45952.896999999997</v>
      </c>
      <c r="D37" s="65">
        <v>48673.871999999996</v>
      </c>
      <c r="E37" s="65">
        <v>50866.962000000007</v>
      </c>
      <c r="F37" s="65">
        <v>40766.218999999997</v>
      </c>
      <c r="G37" s="65">
        <v>43447.851000000002</v>
      </c>
      <c r="H37" s="65">
        <v>45353.089</v>
      </c>
      <c r="I37" s="65">
        <v>45914.311999999998</v>
      </c>
      <c r="J37" s="65">
        <v>46067.119999999995</v>
      </c>
      <c r="K37" s="65">
        <v>51713.213000000003</v>
      </c>
      <c r="L37" s="65">
        <v>58085.280999999995</v>
      </c>
      <c r="M37" s="65">
        <v>63647.046999999999</v>
      </c>
      <c r="N37" s="65">
        <v>62765.287000000004</v>
      </c>
      <c r="O37" s="65">
        <v>73632.058000000005</v>
      </c>
    </row>
    <row r="38" spans="1:15" x14ac:dyDescent="0.5">
      <c r="A38" s="57" t="s">
        <v>96</v>
      </c>
      <c r="B38" s="34">
        <v>10.887</v>
      </c>
      <c r="C38" s="34">
        <v>14.4</v>
      </c>
      <c r="D38" s="34">
        <v>16.131</v>
      </c>
      <c r="E38" s="34">
        <v>17.97</v>
      </c>
      <c r="F38" s="34">
        <v>12.974</v>
      </c>
      <c r="G38" s="34">
        <v>14.913</v>
      </c>
      <c r="H38" s="34">
        <v>19.97</v>
      </c>
      <c r="I38" s="34">
        <v>23.678999999999998</v>
      </c>
      <c r="J38" s="34">
        <v>25.302</v>
      </c>
      <c r="K38" s="34">
        <v>30.479603787150001</v>
      </c>
      <c r="L38" s="34">
        <v>36.036999999999999</v>
      </c>
      <c r="M38" s="34">
        <v>40.779000000000003</v>
      </c>
      <c r="N38" s="34">
        <v>29.977</v>
      </c>
      <c r="O38" s="34">
        <v>34.177999999999997</v>
      </c>
    </row>
    <row r="39" spans="1:15" x14ac:dyDescent="0.5">
      <c r="A39" s="59" t="s">
        <v>97</v>
      </c>
      <c r="B39" s="60">
        <v>43383.345000000008</v>
      </c>
      <c r="C39" s="60">
        <v>45967.296999999999</v>
      </c>
      <c r="D39" s="60">
        <v>48690.002999999997</v>
      </c>
      <c r="E39" s="60">
        <v>50884.932000000008</v>
      </c>
      <c r="F39" s="60">
        <v>40779.192999999999</v>
      </c>
      <c r="G39" s="60">
        <v>43462.764000000003</v>
      </c>
      <c r="H39" s="60">
        <v>45373.059000000001</v>
      </c>
      <c r="I39" s="60">
        <v>45937.990999999995</v>
      </c>
      <c r="J39" s="60">
        <v>46092.421999999999</v>
      </c>
      <c r="K39" s="60">
        <v>51743.692603787153</v>
      </c>
      <c r="L39" s="60">
        <v>58121.317999999992</v>
      </c>
      <c r="M39" s="60">
        <v>63687.826000000001</v>
      </c>
      <c r="N39" s="60">
        <v>62795.264000000003</v>
      </c>
      <c r="O39" s="60">
        <v>73666.236000000004</v>
      </c>
    </row>
    <row r="40" spans="1:15" x14ac:dyDescent="0.5">
      <c r="A40" s="57"/>
      <c r="B40" s="34"/>
      <c r="C40" s="34"/>
      <c r="D40" s="34"/>
      <c r="E40" s="34"/>
      <c r="F40" s="34"/>
      <c r="G40" s="34"/>
      <c r="H40" s="34"/>
      <c r="I40" s="34"/>
      <c r="J40" s="34"/>
      <c r="K40" s="34"/>
      <c r="L40" s="34"/>
      <c r="M40" s="34"/>
      <c r="N40" s="34"/>
      <c r="O40" s="34"/>
    </row>
    <row r="41" spans="1:15" x14ac:dyDescent="0.5">
      <c r="A41" s="56" t="s">
        <v>98</v>
      </c>
      <c r="B41" s="34"/>
      <c r="C41" s="34"/>
      <c r="D41" s="34"/>
      <c r="E41" s="34"/>
      <c r="F41" s="34"/>
      <c r="G41" s="34"/>
      <c r="H41" s="34"/>
      <c r="I41" s="34"/>
      <c r="J41" s="34"/>
      <c r="K41" s="34"/>
      <c r="L41" s="34"/>
      <c r="M41" s="34"/>
      <c r="N41" s="34"/>
      <c r="O41" s="34"/>
    </row>
    <row r="42" spans="1:15" x14ac:dyDescent="0.5">
      <c r="A42" s="58" t="s">
        <v>190</v>
      </c>
      <c r="B42" s="34">
        <v>22961.156999999999</v>
      </c>
      <c r="C42" s="34">
        <v>22270.941999999999</v>
      </c>
      <c r="D42" s="34">
        <v>21083.376</v>
      </c>
      <c r="E42" s="34">
        <v>19725.743999999999</v>
      </c>
      <c r="F42" s="34">
        <v>28081.03</v>
      </c>
      <c r="G42" s="34">
        <v>33991.082000000002</v>
      </c>
      <c r="H42" s="34">
        <v>34022.752999999997</v>
      </c>
      <c r="I42" s="34">
        <v>38411.459000000003</v>
      </c>
      <c r="J42" s="34">
        <v>40748.135999999999</v>
      </c>
      <c r="K42" s="34">
        <v>43035.228000000003</v>
      </c>
      <c r="L42" s="34">
        <v>39327.489000000001</v>
      </c>
      <c r="M42" s="34">
        <v>35325.508999999998</v>
      </c>
      <c r="N42" s="34">
        <v>35027.572</v>
      </c>
      <c r="O42" s="34">
        <v>29044.63</v>
      </c>
    </row>
    <row r="43" spans="1:15" x14ac:dyDescent="0.5">
      <c r="A43" s="57" t="s">
        <v>99</v>
      </c>
      <c r="B43" s="34">
        <v>7438.3230000000003</v>
      </c>
      <c r="C43" s="34">
        <v>10848.384</v>
      </c>
      <c r="D43" s="34">
        <v>7639.482</v>
      </c>
      <c r="E43" s="34">
        <v>13893.621999999999</v>
      </c>
      <c r="F43" s="34">
        <v>11942.045</v>
      </c>
      <c r="G43" s="34">
        <v>16395.814999999999</v>
      </c>
      <c r="H43" s="34">
        <v>19477.848000000002</v>
      </c>
      <c r="I43" s="34">
        <v>23031.473000000002</v>
      </c>
      <c r="J43" s="34">
        <v>24731.382000000001</v>
      </c>
      <c r="K43" s="34">
        <v>24855.88</v>
      </c>
      <c r="L43" s="34">
        <v>26077.397000000001</v>
      </c>
      <c r="M43" s="34">
        <v>32120.54</v>
      </c>
      <c r="N43" s="34">
        <v>32572.425999999999</v>
      </c>
      <c r="O43" s="34">
        <v>31157.279999999999</v>
      </c>
    </row>
    <row r="44" spans="1:15" x14ac:dyDescent="0.5">
      <c r="A44" s="57" t="s">
        <v>100</v>
      </c>
      <c r="B44" s="45">
        <v>780.67499999999995</v>
      </c>
      <c r="C44" s="45">
        <v>754.17499999999995</v>
      </c>
      <c r="D44" s="45">
        <v>758.851</v>
      </c>
      <c r="E44" s="45">
        <v>809.09</v>
      </c>
      <c r="F44" s="45">
        <v>845.71600000000001</v>
      </c>
      <c r="G44" s="45">
        <v>987.38699999999994</v>
      </c>
      <c r="H44" s="45">
        <v>1110.664</v>
      </c>
      <c r="I44" s="45">
        <v>1086.4490000000001</v>
      </c>
      <c r="J44" s="45">
        <v>1028.7570000000001</v>
      </c>
      <c r="K44" s="45">
        <v>973.64800000000002</v>
      </c>
      <c r="L44" s="45">
        <v>878.19799999999998</v>
      </c>
      <c r="M44" s="45">
        <v>731.96199999999999</v>
      </c>
      <c r="N44" s="45">
        <v>782.06299999999999</v>
      </c>
      <c r="O44" s="45">
        <v>717.822</v>
      </c>
    </row>
    <row r="45" spans="1:15" x14ac:dyDescent="0.5">
      <c r="A45" s="57" t="s">
        <v>101</v>
      </c>
      <c r="B45" s="45">
        <v>44.49</v>
      </c>
      <c r="C45" s="45">
        <v>0</v>
      </c>
      <c r="D45" s="45">
        <v>607.66300000000001</v>
      </c>
      <c r="E45" s="45">
        <v>1449.4179999999999</v>
      </c>
      <c r="F45" s="45">
        <v>0</v>
      </c>
      <c r="G45" s="45">
        <v>0</v>
      </c>
      <c r="H45" s="45">
        <v>0</v>
      </c>
      <c r="I45" s="45">
        <v>0</v>
      </c>
      <c r="J45" s="45">
        <v>0</v>
      </c>
      <c r="K45" s="45">
        <v>0</v>
      </c>
      <c r="L45" s="45">
        <v>0</v>
      </c>
      <c r="M45" s="45">
        <v>7046.1139999999996</v>
      </c>
      <c r="N45" s="45">
        <v>6765.3140000000003</v>
      </c>
      <c r="O45" s="45">
        <v>6892.3450000000003</v>
      </c>
    </row>
    <row r="46" spans="1:15" x14ac:dyDescent="0.5">
      <c r="A46" s="59" t="s">
        <v>98</v>
      </c>
      <c r="B46" s="60">
        <v>31224.645</v>
      </c>
      <c r="C46" s="60">
        <v>33873.501000000004</v>
      </c>
      <c r="D46" s="60">
        <v>30089.371999999999</v>
      </c>
      <c r="E46" s="60">
        <v>35877.873999999989</v>
      </c>
      <c r="F46" s="60">
        <v>40868.790999999997</v>
      </c>
      <c r="G46" s="60">
        <v>51374.284</v>
      </c>
      <c r="H46" s="60">
        <v>54611.264999999992</v>
      </c>
      <c r="I46" s="60">
        <v>62529.381000000001</v>
      </c>
      <c r="J46" s="60">
        <v>66508.274999999994</v>
      </c>
      <c r="K46" s="60">
        <v>68864.756000000008</v>
      </c>
      <c r="L46" s="60">
        <v>66283.084000000003</v>
      </c>
      <c r="M46" s="60">
        <v>75224.125</v>
      </c>
      <c r="N46" s="60">
        <v>75147.374999999985</v>
      </c>
      <c r="O46" s="60">
        <v>67812.077000000005</v>
      </c>
    </row>
    <row r="47" spans="1:15" x14ac:dyDescent="0.5">
      <c r="A47" s="54"/>
      <c r="B47" s="34"/>
      <c r="C47" s="34"/>
      <c r="D47" s="34"/>
      <c r="E47" s="34"/>
      <c r="F47" s="34"/>
      <c r="G47" s="34"/>
      <c r="H47" s="34"/>
      <c r="I47" s="34"/>
      <c r="J47" s="34"/>
      <c r="K47" s="34"/>
      <c r="L47" s="34"/>
      <c r="M47" s="34"/>
      <c r="N47" s="34"/>
      <c r="O47" s="34"/>
    </row>
    <row r="48" spans="1:15" x14ac:dyDescent="0.5">
      <c r="A48" s="56" t="s">
        <v>102</v>
      </c>
      <c r="B48" s="34"/>
      <c r="C48" s="34"/>
      <c r="D48" s="34"/>
      <c r="E48" s="34"/>
      <c r="F48" s="34"/>
      <c r="G48" s="34"/>
      <c r="H48" s="34"/>
      <c r="I48" s="34"/>
      <c r="J48" s="34"/>
      <c r="K48" s="34"/>
      <c r="L48" s="34"/>
      <c r="M48" s="34"/>
      <c r="N48" s="34"/>
      <c r="O48" s="34"/>
    </row>
    <row r="49" spans="1:15" x14ac:dyDescent="0.5">
      <c r="A49" s="56"/>
      <c r="B49" s="34"/>
      <c r="C49" s="34"/>
      <c r="D49" s="34"/>
      <c r="E49" s="34"/>
      <c r="F49" s="34"/>
      <c r="G49" s="34"/>
      <c r="H49" s="34"/>
      <c r="I49" s="34"/>
      <c r="J49" s="34"/>
      <c r="K49" s="34"/>
      <c r="L49" s="34"/>
      <c r="M49" s="34"/>
      <c r="N49" s="34"/>
      <c r="O49" s="34"/>
    </row>
    <row r="50" spans="1:15" x14ac:dyDescent="0.5">
      <c r="A50" s="58" t="s">
        <v>103</v>
      </c>
      <c r="B50" s="34">
        <v>18435.043000000001</v>
      </c>
      <c r="C50" s="34">
        <v>21770.32</v>
      </c>
      <c r="D50" s="34">
        <v>25348.431</v>
      </c>
      <c r="E50" s="34">
        <v>30038.231</v>
      </c>
      <c r="F50" s="34">
        <v>44435.455999999998</v>
      </c>
      <c r="G50" s="34">
        <v>46803.387999999999</v>
      </c>
      <c r="H50" s="34">
        <v>47502.544999999998</v>
      </c>
      <c r="I50" s="34">
        <v>43064.614000000001</v>
      </c>
      <c r="J50" s="34">
        <v>43368.112000000001</v>
      </c>
      <c r="K50" s="34">
        <v>37915.1</v>
      </c>
      <c r="L50" s="34">
        <v>37093.705000000002</v>
      </c>
      <c r="M50" s="34">
        <v>38433.286999999997</v>
      </c>
      <c r="N50" s="34">
        <v>41085.983999999997</v>
      </c>
      <c r="O50" s="34">
        <v>42463.03</v>
      </c>
    </row>
    <row r="51" spans="1:15" x14ac:dyDescent="0.5">
      <c r="A51" s="57" t="s">
        <v>99</v>
      </c>
      <c r="B51" s="45">
        <v>37158.196000000004</v>
      </c>
      <c r="C51" s="45">
        <v>31359.748</v>
      </c>
      <c r="D51" s="45">
        <v>32057.289000000001</v>
      </c>
      <c r="E51" s="45">
        <v>30692.451000000001</v>
      </c>
      <c r="F51" s="45">
        <v>49283.31</v>
      </c>
      <c r="G51" s="45">
        <v>41452.53</v>
      </c>
      <c r="H51" s="45">
        <v>40275.258000000002</v>
      </c>
      <c r="I51" s="45">
        <v>42138.45</v>
      </c>
      <c r="J51" s="45">
        <v>45702.476000000002</v>
      </c>
      <c r="K51" s="45">
        <v>40798.167000000001</v>
      </c>
      <c r="L51" s="45">
        <v>40463.110999999997</v>
      </c>
      <c r="M51" s="45">
        <v>45606.004000000001</v>
      </c>
      <c r="N51" s="45">
        <v>54752.463000000003</v>
      </c>
      <c r="O51" s="45">
        <v>48411.911999999997</v>
      </c>
    </row>
    <row r="52" spans="1:15" x14ac:dyDescent="0.5">
      <c r="A52" s="57" t="s">
        <v>100</v>
      </c>
      <c r="B52" s="34">
        <v>328.82600000000002</v>
      </c>
      <c r="C52" s="34">
        <v>346.77600000000001</v>
      </c>
      <c r="D52" s="34">
        <v>300.12099999999998</v>
      </c>
      <c r="E52" s="34">
        <v>253.43899999999999</v>
      </c>
      <c r="F52" s="34">
        <v>302.28500000000003</v>
      </c>
      <c r="G52" s="34">
        <v>306.084</v>
      </c>
      <c r="H52" s="34">
        <v>445.70499999999998</v>
      </c>
      <c r="I52" s="34">
        <v>503.12200000000001</v>
      </c>
      <c r="J52" s="34">
        <v>519.68700000000001</v>
      </c>
      <c r="K52" s="34">
        <v>524.875</v>
      </c>
      <c r="L52" s="34">
        <v>510.83600000000001</v>
      </c>
      <c r="M52" s="34">
        <v>615.55499999999995</v>
      </c>
      <c r="N52" s="34">
        <v>700.95399999999995</v>
      </c>
      <c r="O52" s="34">
        <v>606.97900000000004</v>
      </c>
    </row>
    <row r="53" spans="1:15" x14ac:dyDescent="0.5">
      <c r="A53" s="58" t="s">
        <v>177</v>
      </c>
      <c r="B53" s="34">
        <v>0</v>
      </c>
      <c r="C53" s="34">
        <v>0</v>
      </c>
      <c r="D53" s="34">
        <v>204.77199999999999</v>
      </c>
      <c r="E53" s="34">
        <v>1083.7719999999999</v>
      </c>
      <c r="F53" s="34">
        <v>0</v>
      </c>
      <c r="G53" s="34">
        <v>373.11700000000002</v>
      </c>
      <c r="H53" s="34">
        <v>1339.43</v>
      </c>
      <c r="I53" s="34">
        <v>2468.6570000000002</v>
      </c>
      <c r="J53" s="34">
        <v>1381.6079999999999</v>
      </c>
      <c r="K53" s="34">
        <v>2632.43</v>
      </c>
      <c r="L53" s="34">
        <v>2540.7109999999998</v>
      </c>
      <c r="M53" s="34">
        <v>4543.9960000000001</v>
      </c>
      <c r="N53" s="34">
        <v>1965.1669999999999</v>
      </c>
      <c r="O53" s="34">
        <v>0</v>
      </c>
    </row>
    <row r="54" spans="1:15" x14ac:dyDescent="0.5">
      <c r="A54" s="58" t="s">
        <v>104</v>
      </c>
      <c r="B54" s="34">
        <v>1041.674</v>
      </c>
      <c r="C54" s="34">
        <v>110.155</v>
      </c>
      <c r="D54" s="34">
        <v>0</v>
      </c>
      <c r="E54" s="34">
        <v>0</v>
      </c>
      <c r="F54" s="34">
        <v>0</v>
      </c>
      <c r="G54" s="34">
        <v>0</v>
      </c>
      <c r="H54" s="34">
        <v>0</v>
      </c>
      <c r="I54" s="34">
        <v>0</v>
      </c>
      <c r="J54" s="34">
        <v>0</v>
      </c>
      <c r="K54" s="34">
        <v>0</v>
      </c>
      <c r="L54" s="34">
        <v>142.02099999999999</v>
      </c>
      <c r="M54" s="34">
        <v>1154.155</v>
      </c>
      <c r="N54" s="34">
        <v>2600.63</v>
      </c>
      <c r="O54" s="34">
        <v>887.12</v>
      </c>
    </row>
    <row r="55" spans="1:15" x14ac:dyDescent="0.5">
      <c r="A55" s="57" t="s">
        <v>105</v>
      </c>
      <c r="B55" s="34">
        <v>1230.3240000000001</v>
      </c>
      <c r="C55" s="34">
        <v>1205.002</v>
      </c>
      <c r="D55" s="34">
        <v>1270.0039999999999</v>
      </c>
      <c r="E55" s="34">
        <v>1426.365</v>
      </c>
      <c r="F55" s="34">
        <v>1133.3230000000001</v>
      </c>
      <c r="G55" s="34">
        <v>1097.0999999999999</v>
      </c>
      <c r="H55" s="34">
        <v>1143.1659999999999</v>
      </c>
      <c r="I55" s="34">
        <v>1310.5730000000001</v>
      </c>
      <c r="J55" s="34">
        <v>1360.77</v>
      </c>
      <c r="K55" s="34">
        <v>1503.153</v>
      </c>
      <c r="L55" s="34">
        <v>1570.8340000000001</v>
      </c>
      <c r="M55" s="34">
        <v>1793.704</v>
      </c>
      <c r="N55" s="34">
        <v>1866.145</v>
      </c>
      <c r="O55" s="34">
        <v>2177.0630000000001</v>
      </c>
    </row>
    <row r="56" spans="1:15" x14ac:dyDescent="0.5">
      <c r="A56" s="59" t="s">
        <v>102</v>
      </c>
      <c r="B56" s="65">
        <v>58194.063000000002</v>
      </c>
      <c r="C56" s="65">
        <v>54792.000999999997</v>
      </c>
      <c r="D56" s="65">
        <v>59180.616999999998</v>
      </c>
      <c r="E56" s="65">
        <v>63494.257999999994</v>
      </c>
      <c r="F56" s="65">
        <v>95154.374000000011</v>
      </c>
      <c r="G56" s="65">
        <v>90032.219000000012</v>
      </c>
      <c r="H56" s="65">
        <v>90706.103999999992</v>
      </c>
      <c r="I56" s="65">
        <v>89485.416000000012</v>
      </c>
      <c r="J56" s="65">
        <v>92332.653000000006</v>
      </c>
      <c r="K56" s="65">
        <v>83373.724999999991</v>
      </c>
      <c r="L56" s="65">
        <v>82321.217999999979</v>
      </c>
      <c r="M56" s="65">
        <v>92146.700999999986</v>
      </c>
      <c r="N56" s="65">
        <v>102971.34300000001</v>
      </c>
      <c r="O56" s="65">
        <v>94546.103999999992</v>
      </c>
    </row>
    <row r="57" spans="1:15" x14ac:dyDescent="0.5">
      <c r="A57" s="59" t="s">
        <v>106</v>
      </c>
      <c r="B57" s="60">
        <v>89418.707999999999</v>
      </c>
      <c r="C57" s="60">
        <v>88665.502000000008</v>
      </c>
      <c r="D57" s="60">
        <v>89269.989000000001</v>
      </c>
      <c r="E57" s="60">
        <v>99372.131999999983</v>
      </c>
      <c r="F57" s="60">
        <v>136023.16500000001</v>
      </c>
      <c r="G57" s="60">
        <v>141406.50300000003</v>
      </c>
      <c r="H57" s="60">
        <v>145317.36899999998</v>
      </c>
      <c r="I57" s="60">
        <v>152014.79700000002</v>
      </c>
      <c r="J57" s="60">
        <v>158840.92800000001</v>
      </c>
      <c r="K57" s="60">
        <v>152238.481</v>
      </c>
      <c r="L57" s="60">
        <v>148604.30199999997</v>
      </c>
      <c r="M57" s="60">
        <v>167370.826</v>
      </c>
      <c r="N57" s="60">
        <v>178118.71799999999</v>
      </c>
      <c r="O57" s="60">
        <v>162358.18099999998</v>
      </c>
    </row>
    <row r="58" spans="1:15" x14ac:dyDescent="0.5">
      <c r="A58" s="61" t="s">
        <v>178</v>
      </c>
      <c r="B58" s="62">
        <v>132802.05300000001</v>
      </c>
      <c r="C58" s="62">
        <v>134632.799</v>
      </c>
      <c r="D58" s="62">
        <v>137959.992</v>
      </c>
      <c r="E58" s="62">
        <v>150257.06399999998</v>
      </c>
      <c r="F58" s="62">
        <v>176802.35800000001</v>
      </c>
      <c r="G58" s="62">
        <v>184869.26700000002</v>
      </c>
      <c r="H58" s="62">
        <v>190690.42799999999</v>
      </c>
      <c r="I58" s="62">
        <v>197952.788</v>
      </c>
      <c r="J58" s="62">
        <v>204933.35</v>
      </c>
      <c r="K58" s="62">
        <v>203982.17360378715</v>
      </c>
      <c r="L58" s="62">
        <v>206725.61999999997</v>
      </c>
      <c r="M58" s="62">
        <v>231058.652</v>
      </c>
      <c r="N58" s="62">
        <v>240913.98199999999</v>
      </c>
      <c r="O58" s="62">
        <v>236024.41699999999</v>
      </c>
    </row>
    <row r="59" spans="1:15" x14ac:dyDescent="0.5">
      <c r="A59" s="55"/>
      <c r="B59" s="34"/>
      <c r="C59" s="34"/>
      <c r="D59" s="34"/>
      <c r="E59" s="34"/>
      <c r="F59" s="34"/>
      <c r="G59" s="34"/>
      <c r="H59" s="34"/>
      <c r="I59" s="34"/>
      <c r="J59" s="34"/>
      <c r="K59" s="34"/>
      <c r="L59" s="34"/>
      <c r="M59" s="34"/>
      <c r="N59" s="34"/>
      <c r="O59" s="34"/>
    </row>
    <row r="60" spans="1:15" x14ac:dyDescent="0.5">
      <c r="A60" s="39"/>
      <c r="B60" s="140"/>
      <c r="C60" s="140"/>
      <c r="D60" s="140"/>
      <c r="E60" s="140"/>
      <c r="F60" s="140"/>
      <c r="G60" s="140"/>
      <c r="H60" s="140"/>
      <c r="I60" s="140"/>
      <c r="J60" s="140"/>
      <c r="K60" s="140"/>
      <c r="L60" s="140"/>
      <c r="M60" s="140"/>
      <c r="N60" s="140"/>
      <c r="O60" s="140"/>
    </row>
    <row r="61" spans="1:15" x14ac:dyDescent="0.5">
      <c r="B61" s="140"/>
      <c r="C61" s="140"/>
      <c r="D61" s="140"/>
      <c r="E61" s="140"/>
      <c r="F61" s="140"/>
      <c r="G61" s="140"/>
      <c r="H61" s="140"/>
      <c r="I61" s="140"/>
      <c r="J61" s="140"/>
      <c r="K61" s="140"/>
      <c r="L61" s="140"/>
      <c r="M61" s="140"/>
      <c r="N61" s="140"/>
      <c r="O61" s="140"/>
    </row>
    <row r="62" spans="1:15" x14ac:dyDescent="0.5">
      <c r="B62" s="140"/>
      <c r="C62" s="140"/>
      <c r="D62" s="140"/>
      <c r="E62" s="140"/>
      <c r="F62" s="140"/>
      <c r="G62" s="140"/>
      <c r="H62" s="140"/>
      <c r="I62" s="140"/>
      <c r="J62" s="140"/>
      <c r="K62" s="140"/>
      <c r="L62" s="140"/>
      <c r="M62" s="140"/>
      <c r="N62" s="140"/>
      <c r="O62" s="140"/>
    </row>
    <row r="63" spans="1:15" x14ac:dyDescent="0.5">
      <c r="B63" s="140"/>
      <c r="C63" s="140"/>
      <c r="D63" s="140"/>
      <c r="E63" s="140"/>
      <c r="F63" s="140"/>
      <c r="G63" s="140"/>
      <c r="H63" s="140"/>
      <c r="I63" s="140"/>
      <c r="J63" s="140"/>
      <c r="K63" s="140"/>
      <c r="L63" s="140"/>
      <c r="M63" s="140"/>
      <c r="N63" s="140"/>
      <c r="O63" s="140"/>
    </row>
    <row r="64" spans="1:15" x14ac:dyDescent="0.5">
      <c r="B64" s="140"/>
      <c r="C64" s="140"/>
      <c r="D64" s="140"/>
      <c r="E64" s="140"/>
      <c r="F64" s="140"/>
      <c r="G64" s="140"/>
      <c r="H64" s="140"/>
      <c r="I64" s="140"/>
      <c r="J64" s="140"/>
      <c r="K64" s="140"/>
      <c r="L64" s="140"/>
      <c r="M64" s="140"/>
      <c r="N64" s="140"/>
      <c r="O64" s="140"/>
    </row>
    <row r="65" spans="2:15" x14ac:dyDescent="0.5">
      <c r="B65" s="140"/>
      <c r="C65" s="140"/>
      <c r="D65" s="140"/>
      <c r="E65" s="140"/>
      <c r="F65" s="140"/>
      <c r="G65" s="140"/>
      <c r="H65" s="140"/>
      <c r="I65" s="140"/>
      <c r="J65" s="140"/>
      <c r="K65" s="140"/>
      <c r="L65" s="140"/>
      <c r="M65" s="140"/>
      <c r="N65" s="140"/>
      <c r="O65" s="140"/>
    </row>
    <row r="66" spans="2:15" x14ac:dyDescent="0.5">
      <c r="B66" s="140"/>
      <c r="C66" s="140"/>
      <c r="D66" s="140"/>
      <c r="E66" s="140"/>
      <c r="F66" s="140"/>
      <c r="G66" s="140"/>
      <c r="H66" s="140"/>
      <c r="I66" s="140"/>
      <c r="J66" s="140"/>
      <c r="K66" s="140"/>
      <c r="L66" s="140"/>
      <c r="M66" s="140"/>
      <c r="N66" s="140"/>
      <c r="O66" s="140"/>
    </row>
    <row r="67" spans="2:15" x14ac:dyDescent="0.5">
      <c r="B67" s="140"/>
      <c r="C67" s="140"/>
      <c r="D67" s="140"/>
      <c r="E67" s="140"/>
      <c r="F67" s="140"/>
      <c r="G67" s="140"/>
      <c r="H67" s="140"/>
      <c r="I67" s="140"/>
      <c r="J67" s="140"/>
      <c r="K67" s="140"/>
      <c r="L67" s="140"/>
      <c r="M67" s="140"/>
      <c r="N67" s="140"/>
      <c r="O67" s="140"/>
    </row>
    <row r="68" spans="2:15" x14ac:dyDescent="0.5">
      <c r="B68" s="140"/>
      <c r="C68" s="140"/>
      <c r="D68" s="140"/>
      <c r="E68" s="140"/>
      <c r="F68" s="140"/>
      <c r="G68" s="140"/>
      <c r="H68" s="140"/>
      <c r="I68" s="140"/>
      <c r="J68" s="140"/>
      <c r="K68" s="140"/>
      <c r="L68" s="140"/>
      <c r="M68" s="140"/>
      <c r="N68" s="140"/>
      <c r="O68" s="140"/>
    </row>
    <row r="69" spans="2:15" x14ac:dyDescent="0.5">
      <c r="B69" s="140"/>
      <c r="C69" s="140"/>
      <c r="D69" s="140"/>
      <c r="E69" s="140"/>
      <c r="F69" s="140"/>
      <c r="G69" s="140"/>
      <c r="H69" s="140"/>
      <c r="I69" s="140"/>
      <c r="J69" s="140"/>
      <c r="K69" s="140"/>
      <c r="L69" s="140"/>
      <c r="M69" s="140"/>
      <c r="N69" s="140"/>
      <c r="O69" s="140"/>
    </row>
    <row r="70" spans="2:15" x14ac:dyDescent="0.5">
      <c r="B70" s="140"/>
      <c r="C70" s="140"/>
      <c r="D70" s="140"/>
      <c r="E70" s="140"/>
      <c r="F70" s="140"/>
      <c r="G70" s="140"/>
      <c r="H70" s="140"/>
      <c r="I70" s="140"/>
      <c r="J70" s="140"/>
      <c r="K70" s="140"/>
      <c r="L70" s="140"/>
      <c r="M70" s="140"/>
      <c r="N70" s="140"/>
      <c r="O70" s="140"/>
    </row>
    <row r="71" spans="2:15" x14ac:dyDescent="0.5">
      <c r="B71" s="140"/>
      <c r="C71" s="140"/>
      <c r="D71" s="140"/>
      <c r="E71" s="140"/>
      <c r="F71" s="140"/>
      <c r="G71" s="140"/>
      <c r="H71" s="140"/>
      <c r="I71" s="140"/>
      <c r="J71" s="140"/>
      <c r="K71" s="140"/>
      <c r="L71" s="140"/>
      <c r="M71" s="140"/>
      <c r="N71" s="140"/>
      <c r="O71" s="140"/>
    </row>
    <row r="72" spans="2:15" x14ac:dyDescent="0.5">
      <c r="B72" s="140"/>
      <c r="C72" s="140"/>
      <c r="D72" s="140"/>
      <c r="E72" s="140"/>
      <c r="F72" s="140"/>
      <c r="G72" s="140"/>
      <c r="H72" s="140"/>
      <c r="I72" s="140"/>
      <c r="J72" s="140"/>
      <c r="K72" s="140"/>
      <c r="L72" s="140"/>
      <c r="M72" s="140"/>
      <c r="N72" s="140"/>
      <c r="O72" s="140"/>
    </row>
    <row r="73" spans="2:15" x14ac:dyDescent="0.5">
      <c r="B73" s="140"/>
      <c r="C73" s="140"/>
      <c r="D73" s="140"/>
      <c r="E73" s="140"/>
      <c r="F73" s="140"/>
      <c r="G73" s="140"/>
      <c r="H73" s="140"/>
      <c r="I73" s="140"/>
      <c r="J73" s="140"/>
      <c r="K73" s="140"/>
      <c r="L73" s="140"/>
      <c r="M73" s="140"/>
      <c r="N73" s="140"/>
      <c r="O73" s="140"/>
    </row>
    <row r="74" spans="2:15" x14ac:dyDescent="0.5">
      <c r="B74" s="140"/>
      <c r="C74" s="140"/>
      <c r="D74" s="140"/>
      <c r="E74" s="140"/>
      <c r="F74" s="140"/>
      <c r="G74" s="140"/>
      <c r="H74" s="140"/>
      <c r="I74" s="140"/>
      <c r="J74" s="140"/>
      <c r="K74" s="140"/>
      <c r="L74" s="140"/>
      <c r="M74" s="140"/>
      <c r="N74" s="140"/>
      <c r="O74" s="140"/>
    </row>
    <row r="75" spans="2:15" x14ac:dyDescent="0.5">
      <c r="B75" s="140"/>
      <c r="C75" s="140"/>
      <c r="D75" s="140"/>
      <c r="E75" s="140"/>
      <c r="F75" s="140"/>
      <c r="G75" s="140"/>
      <c r="H75" s="140"/>
      <c r="I75" s="140"/>
      <c r="J75" s="140"/>
      <c r="K75" s="140"/>
      <c r="L75" s="140"/>
      <c r="M75" s="140"/>
      <c r="N75" s="140"/>
      <c r="O75" s="140"/>
    </row>
    <row r="76" spans="2:15" x14ac:dyDescent="0.5">
      <c r="B76" s="140"/>
      <c r="C76" s="140"/>
      <c r="D76" s="140"/>
      <c r="E76" s="140"/>
      <c r="F76" s="140"/>
      <c r="G76" s="140"/>
      <c r="H76" s="140"/>
      <c r="I76" s="140"/>
      <c r="J76" s="140"/>
      <c r="K76" s="140"/>
      <c r="L76" s="140"/>
      <c r="M76" s="140"/>
      <c r="N76" s="140"/>
      <c r="O76" s="140"/>
    </row>
    <row r="77" spans="2:15" x14ac:dyDescent="0.5">
      <c r="B77" s="140"/>
      <c r="C77" s="140"/>
      <c r="D77" s="140"/>
      <c r="E77" s="140"/>
      <c r="F77" s="140"/>
      <c r="G77" s="140"/>
      <c r="H77" s="140"/>
      <c r="I77" s="140"/>
      <c r="J77" s="140"/>
      <c r="K77" s="140"/>
      <c r="L77" s="140"/>
      <c r="M77" s="140"/>
      <c r="N77" s="140"/>
      <c r="O77" s="140"/>
    </row>
    <row r="78" spans="2:15" x14ac:dyDescent="0.5">
      <c r="B78" s="140"/>
      <c r="C78" s="140"/>
      <c r="D78" s="140"/>
      <c r="E78" s="140"/>
      <c r="F78" s="140"/>
      <c r="G78" s="140"/>
      <c r="H78" s="140"/>
      <c r="I78" s="140"/>
      <c r="J78" s="140"/>
      <c r="K78" s="140"/>
      <c r="L78" s="140"/>
      <c r="M78" s="140"/>
      <c r="N78" s="140"/>
      <c r="O78" s="140"/>
    </row>
    <row r="79" spans="2:15" x14ac:dyDescent="0.5">
      <c r="B79" s="140"/>
      <c r="C79" s="140"/>
      <c r="D79" s="140"/>
      <c r="E79" s="140"/>
      <c r="F79" s="140"/>
      <c r="G79" s="140"/>
      <c r="H79" s="140"/>
      <c r="I79" s="140"/>
      <c r="J79" s="140"/>
      <c r="K79" s="140"/>
      <c r="L79" s="140"/>
      <c r="M79" s="140"/>
      <c r="N79" s="140"/>
      <c r="O79" s="140"/>
    </row>
    <row r="80" spans="2:15" x14ac:dyDescent="0.5">
      <c r="B80" s="140"/>
      <c r="C80" s="140"/>
      <c r="D80" s="140"/>
      <c r="E80" s="140"/>
      <c r="F80" s="140"/>
      <c r="G80" s="140"/>
      <c r="H80" s="140"/>
      <c r="I80" s="140"/>
      <c r="J80" s="140"/>
      <c r="K80" s="140"/>
      <c r="L80" s="140"/>
      <c r="M80" s="140"/>
      <c r="N80" s="140"/>
      <c r="O80" s="140"/>
    </row>
    <row r="81" spans="2:15" x14ac:dyDescent="0.5">
      <c r="B81" s="140"/>
      <c r="C81" s="140"/>
      <c r="D81" s="140"/>
      <c r="E81" s="140"/>
      <c r="F81" s="140"/>
      <c r="G81" s="140"/>
      <c r="H81" s="140"/>
      <c r="I81" s="140"/>
      <c r="J81" s="140"/>
      <c r="K81" s="140"/>
      <c r="L81" s="140"/>
      <c r="M81" s="140"/>
      <c r="N81" s="140"/>
      <c r="O81" s="140"/>
    </row>
    <row r="82" spans="2:15" x14ac:dyDescent="0.5">
      <c r="B82" s="140"/>
      <c r="C82" s="140"/>
      <c r="D82" s="140"/>
      <c r="E82" s="140"/>
      <c r="F82" s="140"/>
      <c r="G82" s="140"/>
      <c r="H82" s="140"/>
      <c r="I82" s="140"/>
      <c r="J82" s="140"/>
      <c r="K82" s="140"/>
      <c r="L82" s="140"/>
      <c r="M82" s="140"/>
      <c r="N82" s="140"/>
      <c r="O82" s="140"/>
    </row>
    <row r="83" spans="2:15" x14ac:dyDescent="0.5">
      <c r="B83" s="140"/>
      <c r="C83" s="140"/>
      <c r="D83" s="140"/>
      <c r="E83" s="140"/>
      <c r="F83" s="140"/>
      <c r="G83" s="140"/>
      <c r="H83" s="140"/>
      <c r="I83" s="140"/>
      <c r="J83" s="140"/>
      <c r="K83" s="140"/>
      <c r="L83" s="140"/>
      <c r="M83" s="140"/>
      <c r="N83" s="140"/>
      <c r="O83" s="140"/>
    </row>
    <row r="84" spans="2:15" x14ac:dyDescent="0.5">
      <c r="B84" s="140"/>
      <c r="C84" s="140"/>
      <c r="D84" s="140"/>
      <c r="E84" s="140"/>
      <c r="F84" s="140"/>
      <c r="G84" s="140"/>
      <c r="H84" s="140"/>
      <c r="I84" s="140"/>
      <c r="J84" s="140"/>
      <c r="K84" s="140"/>
      <c r="L84" s="140"/>
      <c r="M84" s="140"/>
      <c r="N84" s="140"/>
      <c r="O84" s="140"/>
    </row>
    <row r="85" spans="2:15" x14ac:dyDescent="0.5">
      <c r="B85" s="140"/>
      <c r="C85" s="140"/>
      <c r="D85" s="140"/>
      <c r="E85" s="140"/>
      <c r="F85" s="140"/>
      <c r="G85" s="140"/>
      <c r="H85" s="140"/>
      <c r="I85" s="140"/>
      <c r="J85" s="140"/>
      <c r="K85" s="140"/>
      <c r="L85" s="140"/>
      <c r="M85" s="140"/>
      <c r="N85" s="140"/>
      <c r="O85" s="140"/>
    </row>
    <row r="86" spans="2:15" x14ac:dyDescent="0.5">
      <c r="B86" s="140"/>
      <c r="C86" s="140"/>
      <c r="D86" s="140"/>
      <c r="E86" s="140"/>
      <c r="F86" s="140"/>
      <c r="G86" s="140"/>
      <c r="H86" s="140"/>
      <c r="I86" s="140"/>
      <c r="J86" s="140"/>
      <c r="K86" s="140"/>
      <c r="L86" s="140"/>
      <c r="M86" s="140"/>
      <c r="N86" s="140"/>
      <c r="O86" s="140"/>
    </row>
    <row r="87" spans="2:15" x14ac:dyDescent="0.5">
      <c r="B87" s="140"/>
      <c r="C87" s="140"/>
      <c r="D87" s="140"/>
      <c r="E87" s="140"/>
      <c r="F87" s="140"/>
      <c r="G87" s="140"/>
      <c r="H87" s="140"/>
      <c r="I87" s="140"/>
      <c r="J87" s="140"/>
      <c r="K87" s="140"/>
      <c r="L87" s="140"/>
      <c r="M87" s="140"/>
      <c r="N87" s="140"/>
      <c r="O87" s="140"/>
    </row>
    <row r="88" spans="2:15" x14ac:dyDescent="0.5">
      <c r="B88" s="140"/>
      <c r="C88" s="140"/>
      <c r="D88" s="140"/>
      <c r="E88" s="140"/>
      <c r="F88" s="140"/>
      <c r="G88" s="140"/>
      <c r="H88" s="140"/>
      <c r="I88" s="140"/>
      <c r="J88" s="140"/>
      <c r="K88" s="140"/>
      <c r="L88" s="140"/>
      <c r="M88" s="140"/>
      <c r="N88" s="140"/>
      <c r="O88" s="140"/>
    </row>
    <row r="89" spans="2:15" x14ac:dyDescent="0.5">
      <c r="B89" s="140"/>
      <c r="C89" s="140"/>
      <c r="D89" s="140"/>
      <c r="E89" s="140"/>
      <c r="F89" s="140"/>
      <c r="G89" s="140"/>
      <c r="H89" s="140"/>
      <c r="I89" s="140"/>
      <c r="J89" s="140"/>
      <c r="K89" s="140"/>
      <c r="L89" s="140"/>
      <c r="M89" s="140"/>
      <c r="N89" s="140"/>
      <c r="O89" s="140"/>
    </row>
    <row r="90" spans="2:15" x14ac:dyDescent="0.5">
      <c r="B90" s="140"/>
      <c r="C90" s="140"/>
      <c r="D90" s="140"/>
      <c r="E90" s="140"/>
      <c r="F90" s="140"/>
      <c r="G90" s="140"/>
      <c r="H90" s="140"/>
      <c r="I90" s="140"/>
      <c r="J90" s="140"/>
      <c r="K90" s="140"/>
      <c r="L90" s="140"/>
      <c r="M90" s="140"/>
      <c r="N90" s="140"/>
      <c r="O90" s="140"/>
    </row>
    <row r="91" spans="2:15" x14ac:dyDescent="0.5">
      <c r="B91" s="140"/>
      <c r="C91" s="140"/>
      <c r="D91" s="140"/>
      <c r="E91" s="140"/>
      <c r="F91" s="140"/>
      <c r="G91" s="140"/>
      <c r="H91" s="140"/>
      <c r="I91" s="140"/>
      <c r="J91" s="140"/>
      <c r="K91" s="140"/>
      <c r="L91" s="140"/>
      <c r="M91" s="140"/>
      <c r="N91" s="140"/>
      <c r="O91" s="140"/>
    </row>
    <row r="92" spans="2:15" x14ac:dyDescent="0.5">
      <c r="B92" s="140"/>
      <c r="C92" s="140"/>
      <c r="D92" s="140"/>
      <c r="E92" s="140"/>
      <c r="F92" s="140"/>
      <c r="G92" s="140"/>
      <c r="H92" s="140"/>
      <c r="I92" s="140"/>
      <c r="J92" s="140"/>
      <c r="K92" s="140"/>
      <c r="L92" s="140"/>
      <c r="M92" s="140"/>
      <c r="N92" s="140"/>
      <c r="O92" s="140"/>
    </row>
    <row r="93" spans="2:15" x14ac:dyDescent="0.5">
      <c r="B93" s="140"/>
      <c r="C93" s="140"/>
      <c r="D93" s="140"/>
      <c r="E93" s="140"/>
      <c r="F93" s="140"/>
      <c r="G93" s="140"/>
      <c r="H93" s="140"/>
      <c r="I93" s="140"/>
      <c r="J93" s="140"/>
      <c r="K93" s="140"/>
      <c r="L93" s="140"/>
      <c r="M93" s="140"/>
      <c r="N93" s="140"/>
      <c r="O93" s="140"/>
    </row>
    <row r="94" spans="2:15" x14ac:dyDescent="0.5">
      <c r="B94" s="140"/>
      <c r="C94" s="140"/>
      <c r="D94" s="140"/>
      <c r="E94" s="140"/>
      <c r="F94" s="140"/>
      <c r="G94" s="140"/>
      <c r="H94" s="140"/>
      <c r="I94" s="140"/>
      <c r="J94" s="140"/>
      <c r="K94" s="140"/>
      <c r="L94" s="140"/>
      <c r="M94" s="140"/>
      <c r="N94" s="140"/>
      <c r="O94" s="140"/>
    </row>
    <row r="95" spans="2:15" x14ac:dyDescent="0.5">
      <c r="B95" s="140"/>
      <c r="C95" s="140"/>
      <c r="D95" s="140"/>
      <c r="E95" s="140"/>
      <c r="F95" s="140"/>
      <c r="G95" s="140"/>
      <c r="H95" s="140"/>
      <c r="I95" s="140"/>
      <c r="J95" s="140"/>
      <c r="K95" s="140"/>
      <c r="L95" s="140"/>
      <c r="M95" s="140"/>
      <c r="N95" s="140"/>
      <c r="O95" s="140"/>
    </row>
    <row r="96" spans="2:15" x14ac:dyDescent="0.5">
      <c r="B96" s="140"/>
      <c r="C96" s="140"/>
      <c r="D96" s="140"/>
      <c r="E96" s="140"/>
      <c r="F96" s="140"/>
      <c r="G96" s="140"/>
      <c r="H96" s="140"/>
      <c r="I96" s="140"/>
      <c r="J96" s="140"/>
      <c r="K96" s="140"/>
      <c r="L96" s="140"/>
      <c r="M96" s="140"/>
      <c r="N96" s="140"/>
      <c r="O96" s="140"/>
    </row>
    <row r="97" spans="2:15" x14ac:dyDescent="0.5">
      <c r="B97" s="140"/>
      <c r="C97" s="140"/>
      <c r="D97" s="140"/>
      <c r="E97" s="140"/>
      <c r="F97" s="140"/>
      <c r="G97" s="140"/>
      <c r="H97" s="140"/>
      <c r="I97" s="140"/>
      <c r="J97" s="140"/>
      <c r="K97" s="140"/>
      <c r="L97" s="140"/>
      <c r="M97" s="140"/>
      <c r="N97" s="140"/>
      <c r="O97" s="140"/>
    </row>
    <row r="98" spans="2:15" x14ac:dyDescent="0.5">
      <c r="B98" s="140"/>
      <c r="C98" s="140"/>
      <c r="D98" s="140"/>
      <c r="E98" s="140"/>
      <c r="F98" s="140"/>
      <c r="G98" s="140"/>
      <c r="H98" s="140"/>
      <c r="I98" s="140"/>
      <c r="J98" s="140"/>
      <c r="K98" s="140"/>
      <c r="L98" s="140"/>
      <c r="M98" s="140"/>
      <c r="N98" s="140"/>
      <c r="O98" s="140"/>
    </row>
    <row r="99" spans="2:15" x14ac:dyDescent="0.5">
      <c r="B99" s="140"/>
      <c r="C99" s="140"/>
      <c r="D99" s="140"/>
      <c r="E99" s="140"/>
      <c r="F99" s="140"/>
      <c r="G99" s="140"/>
      <c r="H99" s="140"/>
      <c r="I99" s="140"/>
      <c r="J99" s="140"/>
      <c r="K99" s="140"/>
      <c r="L99" s="140"/>
      <c r="M99" s="140"/>
      <c r="N99" s="140"/>
      <c r="O99" s="140"/>
    </row>
    <row r="100" spans="2:15" x14ac:dyDescent="0.5">
      <c r="B100" s="140"/>
      <c r="C100" s="140"/>
      <c r="D100" s="140"/>
      <c r="E100" s="140"/>
      <c r="F100" s="140"/>
      <c r="G100" s="140"/>
      <c r="H100" s="140"/>
      <c r="I100" s="140"/>
      <c r="J100" s="140"/>
      <c r="K100" s="140"/>
      <c r="L100" s="140"/>
      <c r="M100" s="140"/>
      <c r="N100" s="140"/>
      <c r="O100" s="140"/>
    </row>
    <row r="101" spans="2:15" x14ac:dyDescent="0.5">
      <c r="B101" s="140"/>
      <c r="C101" s="140"/>
      <c r="D101" s="140"/>
      <c r="E101" s="140"/>
      <c r="F101" s="140"/>
      <c r="G101" s="140"/>
      <c r="H101" s="140"/>
      <c r="I101" s="140"/>
      <c r="J101" s="140"/>
      <c r="K101" s="140"/>
      <c r="L101" s="140"/>
      <c r="M101" s="140"/>
      <c r="N101" s="140"/>
      <c r="O101" s="140"/>
    </row>
    <row r="102" spans="2:15" x14ac:dyDescent="0.5">
      <c r="B102" s="140"/>
      <c r="C102" s="140"/>
      <c r="D102" s="140"/>
      <c r="E102" s="140"/>
      <c r="F102" s="140"/>
      <c r="G102" s="140"/>
      <c r="H102" s="140"/>
      <c r="I102" s="140"/>
      <c r="J102" s="140"/>
      <c r="K102" s="140"/>
      <c r="L102" s="140"/>
      <c r="M102" s="140"/>
      <c r="N102" s="140"/>
      <c r="O102" s="140"/>
    </row>
    <row r="103" spans="2:15" x14ac:dyDescent="0.5">
      <c r="B103" s="140"/>
      <c r="C103" s="140"/>
      <c r="D103" s="140"/>
      <c r="E103" s="140"/>
      <c r="F103" s="140"/>
      <c r="G103" s="140"/>
      <c r="H103" s="140"/>
      <c r="I103" s="140"/>
      <c r="J103" s="140"/>
      <c r="K103" s="140"/>
      <c r="L103" s="140"/>
      <c r="M103" s="140"/>
      <c r="N103" s="140"/>
      <c r="O103" s="140"/>
    </row>
    <row r="104" spans="2:15" x14ac:dyDescent="0.5">
      <c r="B104" s="140"/>
      <c r="C104" s="140"/>
      <c r="D104" s="140"/>
      <c r="E104" s="140"/>
      <c r="F104" s="140"/>
      <c r="G104" s="140"/>
      <c r="H104" s="140"/>
      <c r="I104" s="140"/>
      <c r="J104" s="140"/>
      <c r="K104" s="140"/>
      <c r="L104" s="140"/>
      <c r="M104" s="140"/>
      <c r="N104" s="140"/>
      <c r="O104" s="140"/>
    </row>
    <row r="105" spans="2:15" x14ac:dyDescent="0.5">
      <c r="B105" s="140"/>
      <c r="C105" s="140"/>
      <c r="D105" s="140"/>
      <c r="E105" s="140"/>
      <c r="F105" s="140"/>
      <c r="G105" s="140"/>
      <c r="H105" s="140"/>
      <c r="I105" s="140"/>
      <c r="J105" s="140"/>
      <c r="K105" s="140"/>
      <c r="L105" s="140"/>
      <c r="M105" s="140"/>
      <c r="N105" s="140"/>
      <c r="O105" s="140"/>
    </row>
    <row r="106" spans="2:15" x14ac:dyDescent="0.5">
      <c r="B106" s="140"/>
      <c r="C106" s="140"/>
      <c r="D106" s="140"/>
      <c r="E106" s="140"/>
      <c r="F106" s="140"/>
      <c r="G106" s="140"/>
      <c r="H106" s="140"/>
      <c r="I106" s="140"/>
      <c r="J106" s="140"/>
      <c r="K106" s="140"/>
      <c r="L106" s="140"/>
      <c r="M106" s="140"/>
      <c r="N106" s="140"/>
      <c r="O106" s="140"/>
    </row>
    <row r="107" spans="2:15" x14ac:dyDescent="0.5">
      <c r="B107" s="140"/>
      <c r="C107" s="140"/>
      <c r="D107" s="140"/>
      <c r="E107" s="140"/>
      <c r="F107" s="140"/>
      <c r="G107" s="140"/>
      <c r="H107" s="140"/>
      <c r="I107" s="140"/>
      <c r="J107" s="140"/>
      <c r="K107" s="140"/>
      <c r="L107" s="140"/>
      <c r="M107" s="140"/>
      <c r="N107" s="140"/>
      <c r="O107" s="140"/>
    </row>
    <row r="108" spans="2:15" x14ac:dyDescent="0.5">
      <c r="B108" s="140"/>
      <c r="C108" s="140"/>
      <c r="D108" s="140"/>
      <c r="E108" s="140"/>
      <c r="F108" s="140"/>
      <c r="G108" s="140"/>
      <c r="H108" s="140"/>
      <c r="I108" s="140"/>
      <c r="J108" s="140"/>
      <c r="K108" s="140"/>
      <c r="L108" s="140"/>
      <c r="M108" s="140"/>
      <c r="N108" s="140"/>
      <c r="O108" s="140"/>
    </row>
    <row r="109" spans="2:15" x14ac:dyDescent="0.5">
      <c r="B109" s="140"/>
      <c r="C109" s="140"/>
      <c r="D109" s="140"/>
      <c r="E109" s="140"/>
      <c r="F109" s="140"/>
      <c r="G109" s="140"/>
      <c r="H109" s="140"/>
      <c r="I109" s="140"/>
      <c r="J109" s="140"/>
      <c r="K109" s="140"/>
      <c r="L109" s="140"/>
      <c r="M109" s="140"/>
      <c r="N109" s="140"/>
      <c r="O109" s="140"/>
    </row>
    <row r="110" spans="2:15" x14ac:dyDescent="0.5">
      <c r="B110" s="140"/>
      <c r="C110" s="140"/>
      <c r="D110" s="140"/>
      <c r="E110" s="140"/>
      <c r="F110" s="140"/>
      <c r="G110" s="140"/>
      <c r="H110" s="140"/>
      <c r="I110" s="140"/>
      <c r="J110" s="140"/>
      <c r="K110" s="140"/>
      <c r="L110" s="140"/>
      <c r="M110" s="140"/>
      <c r="N110" s="140"/>
      <c r="O110" s="140"/>
    </row>
    <row r="111" spans="2:15" x14ac:dyDescent="0.5">
      <c r="B111" s="140"/>
      <c r="C111" s="140"/>
      <c r="D111" s="140"/>
      <c r="E111" s="140"/>
      <c r="F111" s="140"/>
      <c r="G111" s="140"/>
      <c r="H111" s="140"/>
      <c r="I111" s="140"/>
      <c r="J111" s="140"/>
      <c r="K111" s="140"/>
      <c r="L111" s="140"/>
      <c r="M111" s="140"/>
      <c r="N111" s="140"/>
      <c r="O111" s="140"/>
    </row>
    <row r="112" spans="2:15" x14ac:dyDescent="0.5">
      <c r="B112" s="140"/>
      <c r="C112" s="140"/>
      <c r="D112" s="140"/>
      <c r="E112" s="140"/>
      <c r="F112" s="140"/>
      <c r="G112" s="140"/>
      <c r="H112" s="140"/>
      <c r="I112" s="140"/>
      <c r="J112" s="140"/>
      <c r="K112" s="140"/>
      <c r="L112" s="140"/>
      <c r="M112" s="140"/>
      <c r="N112" s="140"/>
      <c r="O112" s="140"/>
    </row>
    <row r="113" spans="2:15" x14ac:dyDescent="0.5">
      <c r="B113" s="140"/>
      <c r="C113" s="140"/>
      <c r="D113" s="140"/>
      <c r="E113" s="140"/>
      <c r="F113" s="140"/>
      <c r="G113" s="140"/>
      <c r="H113" s="140"/>
      <c r="I113" s="140"/>
      <c r="J113" s="140"/>
      <c r="K113" s="140"/>
      <c r="L113" s="140"/>
      <c r="M113" s="140"/>
      <c r="N113" s="140"/>
      <c r="O113" s="140"/>
    </row>
    <row r="114" spans="2:15" x14ac:dyDescent="0.5">
      <c r="B114" s="128"/>
      <c r="C114" s="128"/>
      <c r="D114" s="128"/>
      <c r="E114" s="128"/>
      <c r="F114" s="128"/>
      <c r="G114" s="128"/>
      <c r="H114" s="128"/>
      <c r="I114" s="128"/>
      <c r="J114" s="128"/>
      <c r="K114" s="128"/>
      <c r="L114" s="128"/>
      <c r="M114" s="128"/>
      <c r="N114" s="128"/>
      <c r="O114" s="140"/>
    </row>
    <row r="115" spans="2:15" x14ac:dyDescent="0.5">
      <c r="M115" s="45"/>
    </row>
    <row r="116" spans="2:15" x14ac:dyDescent="0.5">
      <c r="M116" s="45"/>
    </row>
    <row r="117" spans="2:15" x14ac:dyDescent="0.5">
      <c r="M117" s="45"/>
    </row>
    <row r="118" spans="2:15" x14ac:dyDescent="0.5">
      <c r="M118" s="45"/>
    </row>
    <row r="119" spans="2:15" x14ac:dyDescent="0.5">
      <c r="M119" s="45"/>
    </row>
    <row r="120" spans="2:15" x14ac:dyDescent="0.5">
      <c r="M120" s="45"/>
    </row>
    <row r="121" spans="2:15" x14ac:dyDescent="0.5">
      <c r="M121" s="45"/>
    </row>
    <row r="122" spans="2:15" x14ac:dyDescent="0.5">
      <c r="M122" s="45"/>
    </row>
    <row r="123" spans="2:15" x14ac:dyDescent="0.5">
      <c r="M123" s="45"/>
    </row>
    <row r="124" spans="2:15" x14ac:dyDescent="0.5">
      <c r="M124" s="45"/>
    </row>
    <row r="125" spans="2:15" x14ac:dyDescent="0.5">
      <c r="M125" s="45"/>
    </row>
    <row r="126" spans="2:15" x14ac:dyDescent="0.5">
      <c r="M126" s="45"/>
    </row>
    <row r="127" spans="2:15" x14ac:dyDescent="0.5">
      <c r="M127" s="45"/>
    </row>
    <row r="128" spans="2:15" x14ac:dyDescent="0.5">
      <c r="M128" s="45"/>
    </row>
    <row r="129" spans="13:13" x14ac:dyDescent="0.5">
      <c r="M129" s="45"/>
    </row>
    <row r="130" spans="13:13" x14ac:dyDescent="0.5">
      <c r="M130" s="45"/>
    </row>
    <row r="131" spans="13:13" x14ac:dyDescent="0.5">
      <c r="M131" s="45"/>
    </row>
    <row r="132" spans="13:13" x14ac:dyDescent="0.5">
      <c r="M132" s="45"/>
    </row>
    <row r="133" spans="13:13" x14ac:dyDescent="0.5">
      <c r="M133" s="45"/>
    </row>
    <row r="134" spans="13:13" x14ac:dyDescent="0.5">
      <c r="M134" s="45"/>
    </row>
    <row r="135" spans="13:13" x14ac:dyDescent="0.5">
      <c r="M135" s="45"/>
    </row>
    <row r="136" spans="13:13" x14ac:dyDescent="0.5">
      <c r="M136" s="45"/>
    </row>
    <row r="137" spans="13:13" x14ac:dyDescent="0.5">
      <c r="M137" s="45"/>
    </row>
    <row r="138" spans="13:13" x14ac:dyDescent="0.5">
      <c r="M138" s="45"/>
    </row>
    <row r="139" spans="13:13" x14ac:dyDescent="0.5">
      <c r="M139" s="45"/>
    </row>
    <row r="140" spans="13:13" x14ac:dyDescent="0.5">
      <c r="M140" s="45"/>
    </row>
  </sheetData>
  <mergeCells count="4">
    <mergeCell ref="J1:M1"/>
    <mergeCell ref="B1:E1"/>
    <mergeCell ref="F1:I1"/>
    <mergeCell ref="N1:O1"/>
  </mergeCells>
  <phoneticPr fontId="20" type="noConversion"/>
  <pageMargins left="0.7" right="0.7" top="0.75" bottom="0.75" header="0.3" footer="0.3"/>
  <pageSetup paperSize="9" orientation="portrait" horizontalDpi="300" verticalDpi="300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rgb="FF5F237E"/>
  </sheetPr>
  <dimension ref="A1:AY111"/>
  <sheetViews>
    <sheetView showGridLines="0" workbookViewId="0">
      <pane xSplit="1" ySplit="2" topLeftCell="K3" activePane="bottomRight" state="frozen"/>
      <selection activeCell="AW27" sqref="AW27"/>
      <selection pane="topRight" activeCell="AW27" sqref="AW27"/>
      <selection pane="bottomLeft" activeCell="AW27" sqref="AW27"/>
      <selection pane="bottomRight" activeCell="P62" sqref="P62"/>
    </sheetView>
  </sheetViews>
  <sheetFormatPr defaultColWidth="9.21875" defaultRowHeight="16.8" x14ac:dyDescent="0.5"/>
  <cols>
    <col min="1" max="1" width="79.77734375" style="39" customWidth="1"/>
    <col min="2" max="4" width="13.21875" style="39" customWidth="1"/>
    <col min="5" max="5" width="11" style="2" customWidth="1"/>
    <col min="6" max="6" width="9.88671875" style="2" customWidth="1"/>
    <col min="7" max="8" width="11.5546875" style="2" customWidth="1"/>
    <col min="9" max="9" width="12.109375" style="2" customWidth="1"/>
    <col min="10" max="10" width="10.88671875" style="2" customWidth="1"/>
    <col min="11" max="12" width="11.5546875" style="2" customWidth="1"/>
    <col min="13" max="16384" width="9.21875" style="2"/>
  </cols>
  <sheetData>
    <row r="1" spans="1:15" ht="17.399999999999999" thickBot="1" x14ac:dyDescent="0.55000000000000004">
      <c r="A1" s="30" t="s">
        <v>107</v>
      </c>
      <c r="B1" s="152">
        <v>2023</v>
      </c>
      <c r="C1" s="153"/>
      <c r="D1" s="153"/>
      <c r="E1" s="153"/>
      <c r="F1" s="146">
        <v>2024</v>
      </c>
      <c r="G1" s="147"/>
      <c r="H1" s="147"/>
      <c r="I1" s="147"/>
      <c r="J1" s="146">
        <v>2025</v>
      </c>
      <c r="K1" s="147"/>
      <c r="L1" s="147"/>
      <c r="M1" s="147"/>
      <c r="N1" s="148">
        <v>2026</v>
      </c>
      <c r="O1" s="149"/>
    </row>
    <row r="2" spans="1:15" ht="17.399999999999999" thickBot="1" x14ac:dyDescent="0.55000000000000004">
      <c r="A2" s="101" t="s">
        <v>44</v>
      </c>
      <c r="B2" s="31" t="s">
        <v>45</v>
      </c>
      <c r="C2" s="31" t="s">
        <v>46</v>
      </c>
      <c r="D2" s="31" t="s">
        <v>47</v>
      </c>
      <c r="E2" s="31" t="s">
        <v>14</v>
      </c>
      <c r="F2" s="31" t="s">
        <v>1</v>
      </c>
      <c r="G2" s="31" t="s">
        <v>46</v>
      </c>
      <c r="H2" s="31" t="s">
        <v>47</v>
      </c>
      <c r="I2" s="31" t="s">
        <v>14</v>
      </c>
      <c r="J2" s="31" t="s">
        <v>1</v>
      </c>
      <c r="K2" s="31" t="s">
        <v>46</v>
      </c>
      <c r="L2" s="31" t="s">
        <v>47</v>
      </c>
      <c r="M2" s="31" t="s">
        <v>14</v>
      </c>
      <c r="N2" s="31" t="s">
        <v>1</v>
      </c>
      <c r="O2" s="31" t="s">
        <v>46</v>
      </c>
    </row>
    <row r="3" spans="1:15" x14ac:dyDescent="0.5">
      <c r="A3" s="66" t="s">
        <v>108</v>
      </c>
      <c r="N3" s="39"/>
      <c r="O3" s="39"/>
    </row>
    <row r="4" spans="1:15" x14ac:dyDescent="0.5">
      <c r="A4" s="67" t="s">
        <v>152</v>
      </c>
      <c r="B4" s="34">
        <v>14620.475</v>
      </c>
      <c r="C4" s="34">
        <v>30338.256000000001</v>
      </c>
      <c r="D4" s="34">
        <v>39102.385000000002</v>
      </c>
      <c r="E4" s="34">
        <v>56240.127999999997</v>
      </c>
      <c r="F4" s="34">
        <v>19491.994999999999</v>
      </c>
      <c r="G4" s="34">
        <v>39544.224999999999</v>
      </c>
      <c r="H4" s="34">
        <v>58911.292000000001</v>
      </c>
      <c r="I4" s="34">
        <v>81259.415999999997</v>
      </c>
      <c r="J4" s="34">
        <v>24235.366999999998</v>
      </c>
      <c r="K4" s="34">
        <v>53101.387999999999</v>
      </c>
      <c r="L4" s="34">
        <v>78320.562999999995</v>
      </c>
      <c r="M4" s="34">
        <v>106222.08500000001</v>
      </c>
      <c r="N4" s="34">
        <v>30710.271000000001</v>
      </c>
      <c r="O4" s="34">
        <v>62570.767</v>
      </c>
    </row>
    <row r="5" spans="1:15" x14ac:dyDescent="0.5">
      <c r="A5" s="67" t="s">
        <v>109</v>
      </c>
      <c r="B5" s="34">
        <v>0</v>
      </c>
      <c r="C5" s="34">
        <v>0</v>
      </c>
      <c r="D5" s="34">
        <v>0</v>
      </c>
      <c r="E5" s="34">
        <v>0</v>
      </c>
      <c r="F5" s="34">
        <v>0</v>
      </c>
      <c r="G5" s="34">
        <v>0</v>
      </c>
      <c r="H5" s="34">
        <v>0</v>
      </c>
      <c r="I5" s="34">
        <v>0</v>
      </c>
      <c r="J5" s="34">
        <v>0</v>
      </c>
      <c r="K5" s="34">
        <v>0</v>
      </c>
      <c r="L5" s="34">
        <v>0</v>
      </c>
      <c r="M5" s="34">
        <v>0</v>
      </c>
      <c r="N5" s="34">
        <v>0</v>
      </c>
      <c r="O5" s="34">
        <v>0</v>
      </c>
    </row>
    <row r="6" spans="1:15" x14ac:dyDescent="0.5">
      <c r="A6" s="67" t="s">
        <v>159</v>
      </c>
      <c r="B6" s="34">
        <v>45.057000000000002</v>
      </c>
      <c r="C6" s="34">
        <v>71.477999999999994</v>
      </c>
      <c r="D6" s="34">
        <v>82.295000000000002</v>
      </c>
      <c r="E6" s="34">
        <v>88.019000000000005</v>
      </c>
      <c r="F6" s="34">
        <v>2.9279999999999999</v>
      </c>
      <c r="G6" s="34">
        <v>8.0939999999999994</v>
      </c>
      <c r="H6" s="34">
        <v>13.723000000000001</v>
      </c>
      <c r="I6" s="34">
        <v>31.1</v>
      </c>
      <c r="J6" s="34">
        <v>15.505000000000001</v>
      </c>
      <c r="K6" s="34">
        <v>58.991</v>
      </c>
      <c r="L6" s="34">
        <v>69.718000000000004</v>
      </c>
      <c r="M6" s="34">
        <v>73.272000000000006</v>
      </c>
      <c r="N6" s="34">
        <v>0</v>
      </c>
      <c r="O6" s="34">
        <v>0</v>
      </c>
    </row>
    <row r="7" spans="1:15" x14ac:dyDescent="0.5">
      <c r="A7" s="67" t="s">
        <v>110</v>
      </c>
      <c r="B7" s="34">
        <v>21.9</v>
      </c>
      <c r="C7" s="34">
        <v>31.097000000000001</v>
      </c>
      <c r="D7" s="34">
        <v>43.503999999999998</v>
      </c>
      <c r="E7" s="34">
        <v>59.170999999999999</v>
      </c>
      <c r="F7" s="34">
        <v>13.885999999999999</v>
      </c>
      <c r="G7" s="34">
        <v>26.298999999999999</v>
      </c>
      <c r="H7" s="34">
        <v>39.965000000000003</v>
      </c>
      <c r="I7" s="34">
        <v>54.042000000000002</v>
      </c>
      <c r="J7" s="34">
        <v>24.111999999999998</v>
      </c>
      <c r="K7" s="34">
        <v>38.146999999999998</v>
      </c>
      <c r="L7" s="34">
        <v>56.463999999999999</v>
      </c>
      <c r="M7" s="34">
        <v>94.177000000000007</v>
      </c>
      <c r="N7" s="34">
        <v>0</v>
      </c>
      <c r="O7" s="34">
        <v>0</v>
      </c>
    </row>
    <row r="8" spans="1:15" x14ac:dyDescent="0.5">
      <c r="A8" s="68" t="s">
        <v>111</v>
      </c>
      <c r="B8" s="34">
        <v>-3007.5479999999998</v>
      </c>
      <c r="C8" s="34">
        <v>-7709.1019999999999</v>
      </c>
      <c r="D8" s="34">
        <v>-10984.554</v>
      </c>
      <c r="E8" s="34">
        <v>-14446.007</v>
      </c>
      <c r="F8" s="34">
        <v>-3463.24</v>
      </c>
      <c r="G8" s="34">
        <v>-10051.173000000001</v>
      </c>
      <c r="H8" s="34">
        <v>-18902.43</v>
      </c>
      <c r="I8" s="34">
        <v>-25876.286</v>
      </c>
      <c r="J8" s="34">
        <v>-5997.1040000000003</v>
      </c>
      <c r="K8" s="34">
        <v>-13373.502</v>
      </c>
      <c r="L8" s="34">
        <v>-21570.967000000001</v>
      </c>
      <c r="M8" s="34">
        <v>-25882.968000000001</v>
      </c>
      <c r="N8" s="34">
        <v>-7717.4560000000001</v>
      </c>
      <c r="O8" s="34">
        <v>-11532.069</v>
      </c>
    </row>
    <row r="9" spans="1:15" x14ac:dyDescent="0.5">
      <c r="A9" s="68" t="s">
        <v>165</v>
      </c>
      <c r="B9" s="34">
        <v>-845.81399999999996</v>
      </c>
      <c r="C9" s="34">
        <v>-1727.511</v>
      </c>
      <c r="D9" s="34">
        <v>-1734.9079999999999</v>
      </c>
      <c r="E9" s="34">
        <v>-1744.854</v>
      </c>
      <c r="F9" s="34">
        <v>-1262.432</v>
      </c>
      <c r="G9" s="34">
        <v>-2553.444</v>
      </c>
      <c r="H9" s="34">
        <v>-3600.4839999999999</v>
      </c>
      <c r="I9" s="34">
        <v>-4535.6570000000002</v>
      </c>
      <c r="J9" s="34">
        <v>-254.68</v>
      </c>
      <c r="K9" s="34">
        <v>-3228.933</v>
      </c>
      <c r="L9" s="34">
        <v>-5306.643</v>
      </c>
      <c r="M9" s="34">
        <v>-5314.3990000000003</v>
      </c>
      <c r="N9" s="34">
        <v>-728.471</v>
      </c>
      <c r="O9" s="34">
        <v>-8462.9590000000007</v>
      </c>
    </row>
    <row r="10" spans="1:15" x14ac:dyDescent="0.5">
      <c r="A10" s="68" t="s">
        <v>112</v>
      </c>
      <c r="B10" s="34">
        <v>0</v>
      </c>
      <c r="C10" s="34">
        <v>0</v>
      </c>
      <c r="D10" s="34">
        <v>0</v>
      </c>
      <c r="E10" s="34">
        <v>0</v>
      </c>
      <c r="F10" s="34">
        <v>0</v>
      </c>
      <c r="G10" s="34">
        <v>0</v>
      </c>
      <c r="H10" s="34">
        <v>0</v>
      </c>
      <c r="I10" s="34">
        <v>0</v>
      </c>
      <c r="J10" s="34">
        <v>0</v>
      </c>
      <c r="K10" s="34">
        <v>0</v>
      </c>
      <c r="L10" s="34">
        <v>0</v>
      </c>
      <c r="M10" s="34">
        <v>0</v>
      </c>
      <c r="N10" s="34">
        <v>0</v>
      </c>
      <c r="O10" s="34">
        <v>0</v>
      </c>
    </row>
    <row r="11" spans="1:15" x14ac:dyDescent="0.5">
      <c r="A11" s="68" t="s">
        <v>113</v>
      </c>
      <c r="B11" s="34">
        <v>-29.919</v>
      </c>
      <c r="C11" s="34">
        <v>-30.513999999999999</v>
      </c>
      <c r="D11" s="34">
        <v>-31.053999999999998</v>
      </c>
      <c r="E11" s="34">
        <v>-32.668999999999997</v>
      </c>
      <c r="F11" s="34">
        <v>-45.555</v>
      </c>
      <c r="G11" s="34">
        <v>-46.423000000000002</v>
      </c>
      <c r="H11" s="34">
        <v>-47.85</v>
      </c>
      <c r="I11" s="34">
        <v>-51.247</v>
      </c>
      <c r="J11" s="34">
        <v>-20.148</v>
      </c>
      <c r="K11" s="34">
        <v>-54.4</v>
      </c>
      <c r="L11" s="34">
        <v>-54.4</v>
      </c>
      <c r="M11" s="34">
        <v>-57.161000000000001</v>
      </c>
      <c r="N11" s="34">
        <v>-45.142000000000003</v>
      </c>
      <c r="O11" s="34">
        <v>-58.296999999999997</v>
      </c>
    </row>
    <row r="12" spans="1:15" x14ac:dyDescent="0.5">
      <c r="A12" s="67" t="s">
        <v>114</v>
      </c>
      <c r="B12" s="34">
        <v>-2376.404</v>
      </c>
      <c r="C12" s="34">
        <v>-4835.5870000000004</v>
      </c>
      <c r="D12" s="34">
        <v>-7007.777</v>
      </c>
      <c r="E12" s="34">
        <v>-9460.866</v>
      </c>
      <c r="F12" s="34">
        <v>-2758.38</v>
      </c>
      <c r="G12" s="34">
        <v>-5553.5230000000001</v>
      </c>
      <c r="H12" s="34">
        <v>-7932.4719999999998</v>
      </c>
      <c r="I12" s="34">
        <v>-10507.468000000001</v>
      </c>
      <c r="J12" s="34">
        <v>-4402.96</v>
      </c>
      <c r="K12" s="34">
        <v>-7267.7370000000001</v>
      </c>
      <c r="L12" s="34">
        <v>-10490.375</v>
      </c>
      <c r="M12" s="34">
        <v>-13257.272999999999</v>
      </c>
      <c r="N12" s="34">
        <v>-4685.3950000000004</v>
      </c>
      <c r="O12" s="34">
        <v>-8192.15</v>
      </c>
    </row>
    <row r="13" spans="1:15" ht="17.399999999999999" thickBot="1" x14ac:dyDescent="0.55000000000000004">
      <c r="A13" s="68" t="s">
        <v>160</v>
      </c>
      <c r="B13" s="34">
        <v>-388.87</v>
      </c>
      <c r="C13" s="34">
        <v>-742.84199999999998</v>
      </c>
      <c r="D13" s="34">
        <v>-1108.5920000000001</v>
      </c>
      <c r="E13" s="34">
        <v>-1484.3630000000001</v>
      </c>
      <c r="F13" s="34">
        <v>-434.19099999999997</v>
      </c>
      <c r="G13" s="34">
        <v>-895.96699999999998</v>
      </c>
      <c r="H13" s="34">
        <v>-1309.999</v>
      </c>
      <c r="I13" s="34">
        <v>-1755.2159999999999</v>
      </c>
      <c r="J13" s="34">
        <v>-493.94499999999999</v>
      </c>
      <c r="K13" s="34">
        <v>-989.87400000000002</v>
      </c>
      <c r="L13" s="34">
        <v>-1462.953</v>
      </c>
      <c r="M13" s="34">
        <v>-1877.9169999999999</v>
      </c>
      <c r="N13" s="34">
        <v>-508.89299999999997</v>
      </c>
      <c r="O13" s="34">
        <v>-1055.8630000000001</v>
      </c>
    </row>
    <row r="14" spans="1:15" ht="17.399999999999999" thickBot="1" x14ac:dyDescent="0.55000000000000004">
      <c r="A14" s="43" t="s">
        <v>115</v>
      </c>
      <c r="B14" s="44">
        <v>8038.8770000000013</v>
      </c>
      <c r="C14" s="44">
        <v>15395.275000000005</v>
      </c>
      <c r="D14" s="44">
        <v>18361.299000000003</v>
      </c>
      <c r="E14" s="44">
        <v>29218.558999999997</v>
      </c>
      <c r="F14" s="44">
        <v>11545.010999999997</v>
      </c>
      <c r="G14" s="44">
        <v>20478.087999999992</v>
      </c>
      <c r="H14" s="44">
        <v>27171.744999999999</v>
      </c>
      <c r="I14" s="44">
        <v>38618.684000000001</v>
      </c>
      <c r="J14" s="44">
        <v>13106.147000000001</v>
      </c>
      <c r="K14" s="44">
        <v>28284.079999999998</v>
      </c>
      <c r="L14" s="44">
        <v>39561.406999999992</v>
      </c>
      <c r="M14" s="44">
        <v>59999.815999999992</v>
      </c>
      <c r="N14" s="44">
        <v>17024.914000000001</v>
      </c>
      <c r="O14" s="44">
        <v>33269.429000000004</v>
      </c>
    </row>
    <row r="15" spans="1:15" x14ac:dyDescent="0.5">
      <c r="A15" s="69"/>
      <c r="B15" s="34"/>
      <c r="C15" s="34"/>
      <c r="D15" s="34"/>
      <c r="E15" s="34"/>
      <c r="F15" s="34"/>
      <c r="G15" s="34"/>
      <c r="H15" s="34"/>
      <c r="I15" s="34"/>
      <c r="J15" s="34"/>
      <c r="K15" s="34"/>
      <c r="L15" s="34"/>
      <c r="M15" s="34"/>
      <c r="N15" s="34"/>
      <c r="O15" s="34"/>
    </row>
    <row r="16" spans="1:15" x14ac:dyDescent="0.5">
      <c r="A16" s="67" t="s">
        <v>116</v>
      </c>
      <c r="B16" s="34">
        <v>-834.36199999999997</v>
      </c>
      <c r="C16" s="34">
        <v>-1842.527</v>
      </c>
      <c r="D16" s="34">
        <v>-2937.1480000000001</v>
      </c>
      <c r="E16" s="34">
        <v>-4264.5680000000002</v>
      </c>
      <c r="F16" s="34">
        <v>-1741.6020000000001</v>
      </c>
      <c r="G16" s="34">
        <v>-4525.1729999999998</v>
      </c>
      <c r="H16" s="34">
        <v>-7022.1819999999998</v>
      </c>
      <c r="I16" s="34">
        <v>-10565.448</v>
      </c>
      <c r="J16" s="34">
        <v>-3202.7579999999998</v>
      </c>
      <c r="K16" s="34">
        <v>-6871.0940000000001</v>
      </c>
      <c r="L16" s="34">
        <v>-10022.5</v>
      </c>
      <c r="M16" s="34">
        <v>-13032.557000000001</v>
      </c>
      <c r="N16" s="34">
        <v>-2467.6680000000001</v>
      </c>
      <c r="O16" s="34">
        <v>-4525.6319999999996</v>
      </c>
    </row>
    <row r="17" spans="1:51" x14ac:dyDescent="0.5">
      <c r="A17" s="67" t="s">
        <v>117</v>
      </c>
      <c r="B17" s="34">
        <v>-56.939</v>
      </c>
      <c r="C17" s="34">
        <v>-307.14699999999999</v>
      </c>
      <c r="D17" s="34">
        <v>-494.48</v>
      </c>
      <c r="E17" s="34">
        <v>-650.65899999999999</v>
      </c>
      <c r="F17" s="34">
        <v>-279.21899999999999</v>
      </c>
      <c r="G17" s="34">
        <v>-14.01</v>
      </c>
      <c r="H17" s="34">
        <v>-411.76400000000001</v>
      </c>
      <c r="I17" s="34">
        <v>-828.298</v>
      </c>
      <c r="J17" s="34">
        <v>-140.054</v>
      </c>
      <c r="K17" s="34">
        <v>-794.97299999999996</v>
      </c>
      <c r="L17" s="34">
        <v>-1091.1289999999999</v>
      </c>
      <c r="M17" s="34">
        <v>-1176.1969999999999</v>
      </c>
      <c r="N17" s="34">
        <v>-71.731999999999999</v>
      </c>
      <c r="O17" s="34">
        <v>-2839.018</v>
      </c>
    </row>
    <row r="18" spans="1:51" x14ac:dyDescent="0.5">
      <c r="A18" s="67" t="s">
        <v>118</v>
      </c>
      <c r="B18" s="34">
        <v>-181.274</v>
      </c>
      <c r="C18" s="34">
        <v>0</v>
      </c>
      <c r="D18" s="34">
        <v>0</v>
      </c>
      <c r="E18" s="34">
        <v>-1791.873</v>
      </c>
      <c r="F18" s="34">
        <v>0</v>
      </c>
      <c r="G18" s="34">
        <v>0</v>
      </c>
      <c r="H18" s="34">
        <v>0</v>
      </c>
      <c r="I18" s="34">
        <v>0</v>
      </c>
      <c r="J18" s="34">
        <v>0</v>
      </c>
      <c r="K18" s="34">
        <v>0</v>
      </c>
      <c r="L18" s="34">
        <v>0</v>
      </c>
      <c r="M18" s="34">
        <v>0</v>
      </c>
      <c r="N18" s="45">
        <v>0</v>
      </c>
      <c r="O18" s="45">
        <v>0</v>
      </c>
    </row>
    <row r="19" spans="1:51" x14ac:dyDescent="0.5">
      <c r="A19" s="67" t="s">
        <v>119</v>
      </c>
      <c r="B19" s="34">
        <v>-756.84100000000001</v>
      </c>
      <c r="C19" s="34">
        <v>-2371.444</v>
      </c>
      <c r="D19" s="34">
        <v>-3265.57</v>
      </c>
      <c r="E19" s="34">
        <v>-5191.4440000000004</v>
      </c>
      <c r="F19" s="34">
        <v>-2116.2739999999999</v>
      </c>
      <c r="G19" s="34">
        <v>-3979.779</v>
      </c>
      <c r="H19" s="34">
        <v>-5861.8509999999997</v>
      </c>
      <c r="I19" s="34">
        <v>-7677.7139999999999</v>
      </c>
      <c r="J19" s="34">
        <v>-1892.0409999999999</v>
      </c>
      <c r="K19" s="34">
        <v>-3858.828</v>
      </c>
      <c r="L19" s="34">
        <v>-5754.6329999999998</v>
      </c>
      <c r="M19" s="34">
        <v>-8192.0910000000003</v>
      </c>
      <c r="N19" s="45">
        <v>-1379.152</v>
      </c>
      <c r="O19" s="45">
        <v>-4417.8450000000003</v>
      </c>
    </row>
    <row r="20" spans="1:51" x14ac:dyDescent="0.5">
      <c r="A20" s="67" t="s">
        <v>120</v>
      </c>
      <c r="B20" s="34">
        <v>0</v>
      </c>
      <c r="C20" s="34">
        <v>0</v>
      </c>
      <c r="D20" s="34">
        <v>0</v>
      </c>
      <c r="E20" s="34">
        <v>0</v>
      </c>
      <c r="F20" s="34">
        <v>0</v>
      </c>
      <c r="G20" s="34">
        <v>0</v>
      </c>
      <c r="H20" s="34">
        <v>0</v>
      </c>
      <c r="I20" s="34">
        <v>0</v>
      </c>
      <c r="J20" s="34">
        <v>0</v>
      </c>
      <c r="K20" s="34">
        <v>0</v>
      </c>
      <c r="L20" s="34">
        <v>0</v>
      </c>
      <c r="M20" s="34">
        <v>0</v>
      </c>
      <c r="N20" s="45">
        <v>0</v>
      </c>
      <c r="O20" s="45">
        <v>0</v>
      </c>
    </row>
    <row r="21" spans="1:51" x14ac:dyDescent="0.5">
      <c r="A21" s="67" t="s">
        <v>121</v>
      </c>
      <c r="B21" s="34">
        <v>0</v>
      </c>
      <c r="C21" s="34">
        <v>0</v>
      </c>
      <c r="D21" s="34">
        <v>0</v>
      </c>
      <c r="E21" s="34">
        <v>0</v>
      </c>
      <c r="F21" s="34">
        <v>0</v>
      </c>
      <c r="G21" s="34">
        <v>0</v>
      </c>
      <c r="H21" s="34">
        <v>0</v>
      </c>
      <c r="I21" s="34">
        <v>0</v>
      </c>
      <c r="J21" s="34">
        <v>0</v>
      </c>
      <c r="K21" s="34">
        <v>0</v>
      </c>
      <c r="L21" s="34">
        <v>0</v>
      </c>
      <c r="M21" s="34">
        <v>0</v>
      </c>
      <c r="N21" s="34">
        <v>0</v>
      </c>
      <c r="O21" s="34">
        <v>0</v>
      </c>
    </row>
    <row r="22" spans="1:51" x14ac:dyDescent="0.5">
      <c r="A22" s="67" t="s">
        <v>122</v>
      </c>
      <c r="B22" s="34">
        <v>0</v>
      </c>
      <c r="C22" s="34">
        <v>0</v>
      </c>
      <c r="D22" s="34">
        <v>0</v>
      </c>
      <c r="E22" s="34">
        <v>0</v>
      </c>
      <c r="F22" s="34">
        <v>0</v>
      </c>
      <c r="G22" s="34">
        <v>0</v>
      </c>
      <c r="H22" s="34">
        <v>0</v>
      </c>
      <c r="I22" s="34">
        <v>0</v>
      </c>
      <c r="J22" s="34">
        <v>0</v>
      </c>
      <c r="K22" s="34">
        <v>0</v>
      </c>
      <c r="L22" s="34">
        <v>0</v>
      </c>
      <c r="M22" s="34">
        <v>0</v>
      </c>
      <c r="N22" s="34">
        <v>0</v>
      </c>
      <c r="O22" s="34">
        <v>0</v>
      </c>
    </row>
    <row r="23" spans="1:51" ht="17.399999999999999" thickBot="1" x14ac:dyDescent="0.55000000000000004">
      <c r="A23" s="67" t="s">
        <v>123</v>
      </c>
      <c r="B23" s="34">
        <v>-422.56099999999998</v>
      </c>
      <c r="C23" s="34">
        <v>-338.74700000000001</v>
      </c>
      <c r="D23" s="34">
        <v>-295.95699999999999</v>
      </c>
      <c r="E23" s="34">
        <v>-377.07299999999998</v>
      </c>
      <c r="F23" s="34">
        <v>1210.4880000000001</v>
      </c>
      <c r="G23" s="34">
        <v>944.99300000000005</v>
      </c>
      <c r="H23" s="34">
        <v>1143.0640000000001</v>
      </c>
      <c r="I23" s="34">
        <v>1972.9960000000001</v>
      </c>
      <c r="J23" s="34">
        <v>-177.34</v>
      </c>
      <c r="K23" s="34">
        <v>44.036000000000001</v>
      </c>
      <c r="L23" s="34">
        <v>-24.925000000000001</v>
      </c>
      <c r="M23" s="34">
        <v>24.574999999999999</v>
      </c>
      <c r="N23" s="34">
        <v>-100.85599999999999</v>
      </c>
      <c r="O23" s="34">
        <v>553.21900000000005</v>
      </c>
    </row>
    <row r="24" spans="1:51" ht="17.399999999999999" thickBot="1" x14ac:dyDescent="0.55000000000000004">
      <c r="A24" s="46" t="s">
        <v>124</v>
      </c>
      <c r="B24" s="47">
        <v>5786.9000000000005</v>
      </c>
      <c r="C24" s="47">
        <v>10535.410000000005</v>
      </c>
      <c r="D24" s="47">
        <v>11368.144000000002</v>
      </c>
      <c r="E24" s="47">
        <v>16942.941999999999</v>
      </c>
      <c r="F24" s="47">
        <v>8618.4039999999968</v>
      </c>
      <c r="G24" s="47">
        <v>12904.118999999993</v>
      </c>
      <c r="H24" s="47">
        <v>15019.012000000001</v>
      </c>
      <c r="I24" s="47">
        <v>21520.22</v>
      </c>
      <c r="J24" s="47">
        <v>7693.9540000000006</v>
      </c>
      <c r="K24" s="47">
        <v>16803.220999999998</v>
      </c>
      <c r="L24" s="47">
        <v>22668.21999999999</v>
      </c>
      <c r="M24" s="47">
        <v>37623.545999999988</v>
      </c>
      <c r="N24" s="47">
        <v>13005.506000000001</v>
      </c>
      <c r="O24" s="47">
        <v>22040.153000000006</v>
      </c>
    </row>
    <row r="25" spans="1:51" x14ac:dyDescent="0.5">
      <c r="A25" s="69"/>
      <c r="B25" s="34"/>
      <c r="C25" s="34"/>
      <c r="D25" s="34"/>
      <c r="E25" s="34"/>
      <c r="F25" s="34"/>
      <c r="G25" s="34"/>
      <c r="H25" s="34"/>
      <c r="I25" s="34"/>
      <c r="J25" s="34"/>
      <c r="K25" s="34"/>
      <c r="L25" s="34"/>
      <c r="M25" s="34"/>
      <c r="N25" s="34"/>
      <c r="O25" s="34"/>
    </row>
    <row r="26" spans="1:51" x14ac:dyDescent="0.5">
      <c r="A26" s="66" t="s">
        <v>125</v>
      </c>
      <c r="B26" s="34"/>
      <c r="C26" s="34"/>
      <c r="D26" s="34"/>
      <c r="E26" s="34"/>
      <c r="F26" s="34"/>
      <c r="G26" s="34"/>
      <c r="H26" s="34"/>
      <c r="I26" s="34"/>
      <c r="J26" s="34"/>
      <c r="K26" s="34"/>
      <c r="L26" s="34"/>
      <c r="M26" s="34"/>
      <c r="N26" s="34"/>
      <c r="O26" s="34"/>
    </row>
    <row r="27" spans="1:51" ht="19.5" customHeight="1" x14ac:dyDescent="0.5">
      <c r="A27" s="70" t="s">
        <v>126</v>
      </c>
      <c r="B27" s="34">
        <v>-3973.6379999999999</v>
      </c>
      <c r="C27" s="34">
        <v>-11235.384</v>
      </c>
      <c r="D27" s="34">
        <v>-15572.343000000001</v>
      </c>
      <c r="E27" s="34">
        <v>-23594.647000000001</v>
      </c>
      <c r="F27" s="34">
        <v>-8544.2240000000002</v>
      </c>
      <c r="G27" s="34">
        <v>-20884.325000000001</v>
      </c>
      <c r="H27" s="34">
        <v>-23923.123</v>
      </c>
      <c r="I27" s="34">
        <v>-28945.948</v>
      </c>
      <c r="J27" s="34">
        <v>-6213.1310000000003</v>
      </c>
      <c r="K27" s="34">
        <v>-13198.941000000001</v>
      </c>
      <c r="L27" s="34">
        <v>-19511.620999999999</v>
      </c>
      <c r="M27" s="34">
        <v>-27778.905999999999</v>
      </c>
      <c r="N27" s="34">
        <v>-8364.6419999999998</v>
      </c>
      <c r="O27" s="34">
        <v>-17757.146000000001</v>
      </c>
    </row>
    <row r="28" spans="1:51" ht="21" customHeight="1" x14ac:dyDescent="0.5">
      <c r="A28" s="70" t="s">
        <v>153</v>
      </c>
      <c r="B28" s="34">
        <v>-2082.377</v>
      </c>
      <c r="C28" s="34">
        <v>-2780.13</v>
      </c>
      <c r="D28" s="34">
        <v>-2812.797</v>
      </c>
      <c r="E28" s="34">
        <v>-2813.797</v>
      </c>
      <c r="F28" s="34">
        <v>-6464.027</v>
      </c>
      <c r="G28" s="34">
        <v>-6475.49</v>
      </c>
      <c r="H28" s="34">
        <v>-6186.35</v>
      </c>
      <c r="I28" s="34">
        <v>-6186.35</v>
      </c>
      <c r="J28" s="34">
        <v>-593.08799999999997</v>
      </c>
      <c r="K28" s="34">
        <v>-1181.068</v>
      </c>
      <c r="L28" s="34">
        <v>-1422.0419999999999</v>
      </c>
      <c r="M28" s="34">
        <v>-1837.8620000000001</v>
      </c>
      <c r="N28" s="34">
        <v>-417.60899999999998</v>
      </c>
      <c r="O28" s="34">
        <v>-796.149</v>
      </c>
    </row>
    <row r="29" spans="1:51" x14ac:dyDescent="0.5">
      <c r="A29" s="71" t="s">
        <v>127</v>
      </c>
      <c r="B29" s="34">
        <v>4.4999999999999998E-2</v>
      </c>
      <c r="C29" s="34">
        <v>0.27</v>
      </c>
      <c r="D29" s="34">
        <v>0.29499999999999998</v>
      </c>
      <c r="E29" s="34">
        <v>57.411999999999999</v>
      </c>
      <c r="F29" s="34">
        <v>4.2000000000000003E-2</v>
      </c>
      <c r="G29" s="34">
        <v>6.4000000000000001E-2</v>
      </c>
      <c r="H29" s="34">
        <v>0.113</v>
      </c>
      <c r="I29" s="34">
        <v>1.502</v>
      </c>
      <c r="J29" s="34">
        <v>0.49099999999999999</v>
      </c>
      <c r="K29" s="34">
        <v>0.53300000000000003</v>
      </c>
      <c r="L29" s="34">
        <v>0.27</v>
      </c>
      <c r="M29" s="34">
        <v>203.28</v>
      </c>
      <c r="N29" s="34">
        <v>8.6999999999999994E-2</v>
      </c>
      <c r="O29" s="34">
        <v>1.8069999999999999</v>
      </c>
    </row>
    <row r="30" spans="1:51" x14ac:dyDescent="0.5">
      <c r="A30" s="71" t="s">
        <v>163</v>
      </c>
      <c r="B30" s="34"/>
      <c r="C30" s="34"/>
      <c r="D30" s="34"/>
      <c r="E30" s="34"/>
      <c r="F30" s="34">
        <v>-3.75</v>
      </c>
      <c r="G30" s="34">
        <v>-3.75</v>
      </c>
      <c r="H30" s="34">
        <v>-3.75</v>
      </c>
      <c r="I30" s="34">
        <v>-3.75</v>
      </c>
      <c r="J30" s="34">
        <v>0</v>
      </c>
      <c r="K30" s="34">
        <v>0</v>
      </c>
      <c r="L30" s="34">
        <v>0</v>
      </c>
      <c r="M30" s="34">
        <v>0</v>
      </c>
      <c r="N30" s="34">
        <v>0</v>
      </c>
      <c r="O30" s="34">
        <v>0</v>
      </c>
      <c r="P30" s="34"/>
      <c r="Q30" s="34"/>
      <c r="R30" s="34"/>
      <c r="S30" s="34"/>
      <c r="T30" s="34"/>
      <c r="U30" s="34"/>
      <c r="V30" s="34"/>
      <c r="W30" s="34"/>
      <c r="X30" s="34"/>
      <c r="Y30" s="34"/>
      <c r="Z30" s="34"/>
      <c r="AA30" s="34"/>
      <c r="AB30" s="34"/>
      <c r="AC30" s="34"/>
      <c r="AD30" s="34"/>
      <c r="AE30" s="34"/>
      <c r="AF30" s="34"/>
      <c r="AG30" s="34"/>
      <c r="AH30" s="34"/>
      <c r="AI30" s="34"/>
      <c r="AJ30" s="34"/>
      <c r="AK30" s="34"/>
      <c r="AL30" s="34"/>
      <c r="AM30" s="34"/>
      <c r="AN30" s="34"/>
      <c r="AO30" s="34"/>
      <c r="AP30" s="38"/>
      <c r="AQ30" s="34"/>
      <c r="AR30" s="34"/>
      <c r="AS30" s="34">
        <f>'[47] Model (Cons.)'!DP129/1000</f>
        <v>-3.75</v>
      </c>
      <c r="AT30" s="34">
        <f>'[47] Model (Cons.)'!DQ129/1000</f>
        <v>-3.75</v>
      </c>
      <c r="AU30" s="34">
        <f>'[47] Model (Cons.)'!DR129/1000</f>
        <v>-3.75</v>
      </c>
      <c r="AV30" s="34">
        <f>'[47] Model (Cons.)'!DS129/1000</f>
        <v>-3.75</v>
      </c>
      <c r="AX30" s="109"/>
      <c r="AY30" s="34"/>
    </row>
    <row r="31" spans="1:51" x14ac:dyDescent="0.5">
      <c r="A31" s="71" t="s">
        <v>128</v>
      </c>
      <c r="B31" s="34">
        <v>0</v>
      </c>
      <c r="C31" s="34">
        <v>0</v>
      </c>
      <c r="D31" s="34">
        <v>0</v>
      </c>
      <c r="E31" s="34">
        <v>0</v>
      </c>
      <c r="F31" s="34">
        <v>0</v>
      </c>
      <c r="G31" s="34">
        <v>0</v>
      </c>
      <c r="H31" s="34">
        <v>0</v>
      </c>
      <c r="I31" s="34">
        <v>0</v>
      </c>
      <c r="J31" s="34">
        <v>0</v>
      </c>
      <c r="K31" s="34">
        <v>0</v>
      </c>
      <c r="L31" s="34">
        <v>0</v>
      </c>
      <c r="M31" s="34">
        <v>0</v>
      </c>
      <c r="N31" s="34">
        <v>0</v>
      </c>
      <c r="O31" s="34">
        <v>0</v>
      </c>
    </row>
    <row r="32" spans="1:51" x14ac:dyDescent="0.5">
      <c r="A32" s="71" t="s">
        <v>129</v>
      </c>
      <c r="B32" s="34">
        <v>0</v>
      </c>
      <c r="C32" s="34">
        <v>0</v>
      </c>
      <c r="D32" s="34">
        <v>0</v>
      </c>
      <c r="E32" s="34">
        <v>0</v>
      </c>
      <c r="F32" s="34">
        <v>0</v>
      </c>
      <c r="G32" s="34">
        <v>0</v>
      </c>
      <c r="H32" s="34">
        <v>0</v>
      </c>
      <c r="I32" s="34">
        <v>0</v>
      </c>
      <c r="J32" s="34">
        <v>0</v>
      </c>
      <c r="K32" s="34">
        <v>0</v>
      </c>
      <c r="L32" s="34">
        <v>0</v>
      </c>
      <c r="M32" s="34">
        <v>0</v>
      </c>
      <c r="N32" s="34">
        <v>0</v>
      </c>
      <c r="O32" s="34">
        <v>0</v>
      </c>
    </row>
    <row r="33" spans="1:15" ht="15.75" customHeight="1" x14ac:dyDescent="0.5">
      <c r="A33" s="71" t="s">
        <v>130</v>
      </c>
      <c r="B33" s="34">
        <v>0</v>
      </c>
      <c r="C33" s="34">
        <v>0</v>
      </c>
      <c r="D33" s="34">
        <v>0</v>
      </c>
      <c r="E33" s="34">
        <v>0</v>
      </c>
      <c r="F33" s="34">
        <v>0</v>
      </c>
      <c r="G33" s="34">
        <v>0</v>
      </c>
      <c r="H33" s="34">
        <v>0</v>
      </c>
      <c r="I33" s="34">
        <v>0</v>
      </c>
      <c r="J33" s="34">
        <v>0</v>
      </c>
      <c r="K33" s="34">
        <v>0</v>
      </c>
      <c r="L33" s="34">
        <v>0</v>
      </c>
      <c r="M33" s="34">
        <v>-2584.576</v>
      </c>
      <c r="N33" s="45">
        <v>0</v>
      </c>
      <c r="O33" s="45">
        <v>0</v>
      </c>
    </row>
    <row r="34" spans="1:15" x14ac:dyDescent="0.5">
      <c r="A34" s="71" t="s">
        <v>166</v>
      </c>
      <c r="B34" s="34">
        <v>80.718000000000004</v>
      </c>
      <c r="C34" s="34">
        <v>180.15199999999999</v>
      </c>
      <c r="D34" s="34">
        <v>299.26900000000001</v>
      </c>
      <c r="E34" s="34">
        <v>437.81099999999998</v>
      </c>
      <c r="F34" s="34">
        <v>112.36799999999999</v>
      </c>
      <c r="G34" s="34">
        <v>192.6</v>
      </c>
      <c r="H34" s="34">
        <v>261.54300000000001</v>
      </c>
      <c r="I34" s="34">
        <v>363.66399999999999</v>
      </c>
      <c r="J34" s="34">
        <v>69.918999999999997</v>
      </c>
      <c r="K34" s="34">
        <v>187.68</v>
      </c>
      <c r="L34" s="34">
        <v>277.62099999999998</v>
      </c>
      <c r="M34" s="34">
        <v>376.03899999999999</v>
      </c>
      <c r="N34" s="34">
        <v>78.974000000000004</v>
      </c>
      <c r="O34" s="34">
        <v>175.80699999999999</v>
      </c>
    </row>
    <row r="35" spans="1:15" x14ac:dyDescent="0.5">
      <c r="A35" s="71" t="s">
        <v>191</v>
      </c>
      <c r="B35" s="34">
        <v>0</v>
      </c>
      <c r="C35" s="34">
        <v>4.25</v>
      </c>
      <c r="D35" s="34">
        <v>1901.5229999999999</v>
      </c>
      <c r="E35" s="34">
        <v>1902.04</v>
      </c>
      <c r="F35" s="34">
        <v>0</v>
      </c>
      <c r="G35" s="34">
        <v>4.2279999999999998</v>
      </c>
      <c r="H35" s="34">
        <v>3129.32</v>
      </c>
      <c r="I35" s="34">
        <v>3153.9090000000001</v>
      </c>
      <c r="J35" s="34">
        <v>0</v>
      </c>
      <c r="K35" s="34">
        <v>1.823</v>
      </c>
      <c r="L35" s="34">
        <v>2231.549</v>
      </c>
      <c r="M35" s="34">
        <v>2231.549</v>
      </c>
      <c r="N35" s="34">
        <v>47.984999999999999</v>
      </c>
      <c r="O35" s="34">
        <v>50.969000000000001</v>
      </c>
    </row>
    <row r="36" spans="1:15" x14ac:dyDescent="0.5">
      <c r="A36" s="71" t="s">
        <v>131</v>
      </c>
      <c r="B36" s="34">
        <v>0</v>
      </c>
      <c r="C36" s="34">
        <v>0</v>
      </c>
      <c r="D36" s="34">
        <v>0</v>
      </c>
      <c r="E36" s="34">
        <v>0</v>
      </c>
      <c r="F36" s="34">
        <v>0</v>
      </c>
      <c r="G36" s="34">
        <v>0</v>
      </c>
      <c r="H36" s="34">
        <v>0</v>
      </c>
      <c r="I36" s="34">
        <v>0</v>
      </c>
      <c r="J36" s="34">
        <v>0</v>
      </c>
      <c r="K36" s="34">
        <v>0</v>
      </c>
      <c r="L36" s="34">
        <v>0</v>
      </c>
      <c r="M36" s="34">
        <v>0</v>
      </c>
      <c r="N36" s="34">
        <v>0</v>
      </c>
      <c r="O36" s="34">
        <v>0</v>
      </c>
    </row>
    <row r="37" spans="1:15" ht="22.5" customHeight="1" x14ac:dyDescent="0.5">
      <c r="A37" s="71" t="s">
        <v>132</v>
      </c>
      <c r="B37" s="34">
        <v>0</v>
      </c>
      <c r="C37" s="34">
        <v>0</v>
      </c>
      <c r="D37" s="34">
        <v>0</v>
      </c>
      <c r="E37" s="34">
        <v>0</v>
      </c>
      <c r="F37" s="34">
        <v>0</v>
      </c>
      <c r="G37" s="34">
        <v>0</v>
      </c>
      <c r="H37" s="34">
        <v>0</v>
      </c>
      <c r="I37" s="34">
        <v>0</v>
      </c>
      <c r="J37" s="34">
        <v>0</v>
      </c>
      <c r="K37" s="34">
        <v>0</v>
      </c>
      <c r="L37" s="34">
        <v>0</v>
      </c>
      <c r="M37" s="34">
        <v>0</v>
      </c>
      <c r="N37" s="34">
        <v>0</v>
      </c>
      <c r="O37" s="34">
        <v>0</v>
      </c>
    </row>
    <row r="38" spans="1:15" ht="17.399999999999999" thickBot="1" x14ac:dyDescent="0.55000000000000004">
      <c r="A38" s="72" t="s">
        <v>168</v>
      </c>
      <c r="B38" s="34">
        <v>78.540000000000006</v>
      </c>
      <c r="C38" s="34">
        <v>94.840999999999994</v>
      </c>
      <c r="D38" s="34">
        <v>96.623000000000005</v>
      </c>
      <c r="E38" s="34">
        <v>96.623000000000005</v>
      </c>
      <c r="F38" s="34">
        <v>54.54</v>
      </c>
      <c r="G38" s="34">
        <v>70.679000000000002</v>
      </c>
      <c r="H38" s="34">
        <v>70.679000000000002</v>
      </c>
      <c r="I38" s="34">
        <v>70.679000000000002</v>
      </c>
      <c r="J38" s="34">
        <v>104.15300000000001</v>
      </c>
      <c r="K38" s="34">
        <v>114.74</v>
      </c>
      <c r="L38" s="34">
        <v>114.74</v>
      </c>
      <c r="M38" s="34">
        <v>168.12</v>
      </c>
      <c r="N38" s="34">
        <v>17.041</v>
      </c>
      <c r="O38" s="34">
        <v>2804.8310000000001</v>
      </c>
    </row>
    <row r="39" spans="1:15" ht="17.399999999999999" thickBot="1" x14ac:dyDescent="0.55000000000000004">
      <c r="A39" s="73" t="s">
        <v>133</v>
      </c>
      <c r="B39" s="60">
        <v>-5896.7119999999995</v>
      </c>
      <c r="C39" s="60">
        <v>-13736.000999999998</v>
      </c>
      <c r="D39" s="60">
        <v>-16087.430000000002</v>
      </c>
      <c r="E39" s="60">
        <v>-23914.557999999997</v>
      </c>
      <c r="F39" s="60">
        <v>-14845.050999999999</v>
      </c>
      <c r="G39" s="60">
        <v>-27095.994000000006</v>
      </c>
      <c r="H39" s="60">
        <v>-26651.567999999996</v>
      </c>
      <c r="I39" s="60">
        <v>-31546.294000000005</v>
      </c>
      <c r="J39" s="60">
        <v>-6631.6559999999999</v>
      </c>
      <c r="K39" s="60">
        <v>-14075.233</v>
      </c>
      <c r="L39" s="60">
        <v>-18309.483</v>
      </c>
      <c r="M39" s="60">
        <v>-29222.356000000003</v>
      </c>
      <c r="N39" s="60">
        <v>-8638.1640000000007</v>
      </c>
      <c r="O39" s="60">
        <v>-15519.880999999999</v>
      </c>
    </row>
    <row r="40" spans="1:15" x14ac:dyDescent="0.5">
      <c r="A40" s="69"/>
      <c r="B40" s="34"/>
      <c r="C40" s="34"/>
      <c r="D40" s="34"/>
      <c r="E40" s="34"/>
      <c r="F40" s="34"/>
      <c r="G40" s="34"/>
      <c r="H40" s="34"/>
      <c r="I40" s="34"/>
      <c r="J40" s="34"/>
      <c r="K40" s="34"/>
      <c r="L40" s="34"/>
      <c r="M40" s="34"/>
      <c r="N40" s="34"/>
      <c r="O40" s="34"/>
    </row>
    <row r="41" spans="1:15" x14ac:dyDescent="0.5">
      <c r="A41" s="66" t="s">
        <v>134</v>
      </c>
      <c r="B41" s="34"/>
      <c r="C41" s="34"/>
      <c r="D41" s="34"/>
      <c r="E41" s="34"/>
      <c r="F41" s="34"/>
      <c r="G41" s="34"/>
      <c r="H41" s="34"/>
      <c r="I41" s="34"/>
      <c r="J41" s="34"/>
      <c r="K41" s="34"/>
      <c r="L41" s="34"/>
      <c r="M41" s="34"/>
      <c r="N41" s="34"/>
      <c r="O41" s="34"/>
    </row>
    <row r="42" spans="1:15" x14ac:dyDescent="0.5">
      <c r="A42" s="67" t="s">
        <v>158</v>
      </c>
      <c r="B42" s="34">
        <v>0</v>
      </c>
      <c r="C42" s="34">
        <v>0</v>
      </c>
      <c r="D42" s="34">
        <v>0</v>
      </c>
      <c r="E42" s="34">
        <v>0</v>
      </c>
      <c r="F42" s="34">
        <v>0</v>
      </c>
      <c r="G42" s="34">
        <v>0</v>
      </c>
      <c r="H42" s="34">
        <v>0</v>
      </c>
      <c r="I42" s="34">
        <v>0</v>
      </c>
      <c r="J42" s="34">
        <v>0</v>
      </c>
      <c r="K42" s="34">
        <v>0</v>
      </c>
      <c r="L42" s="34">
        <v>0</v>
      </c>
      <c r="M42" s="34">
        <v>0</v>
      </c>
      <c r="N42" s="34">
        <v>0</v>
      </c>
      <c r="O42" s="34">
        <v>0</v>
      </c>
    </row>
    <row r="43" spans="1:15" x14ac:dyDescent="0.5">
      <c r="A43" s="72" t="s">
        <v>135</v>
      </c>
      <c r="B43" s="34">
        <v>6635.9690000000001</v>
      </c>
      <c r="C43" s="34">
        <v>-2124.6849999999999</v>
      </c>
      <c r="D43" s="34">
        <v>-3322.444</v>
      </c>
      <c r="E43" s="34">
        <v>-4955.3909999999996</v>
      </c>
      <c r="F43" s="34">
        <v>6330.1279999999997</v>
      </c>
      <c r="G43" s="34">
        <v>7600.2920000000004</v>
      </c>
      <c r="H43" s="34">
        <v>7655.277</v>
      </c>
      <c r="I43" s="34">
        <v>10508.097</v>
      </c>
      <c r="J43" s="34">
        <v>-5324.69</v>
      </c>
      <c r="K43" s="34">
        <v>12118.379000000001</v>
      </c>
      <c r="L43" s="34">
        <v>9540.58</v>
      </c>
      <c r="M43" s="34">
        <v>6087.3639999999996</v>
      </c>
      <c r="N43" s="34">
        <v>575.27200000000005</v>
      </c>
      <c r="O43" s="34">
        <v>-7344.3879999999999</v>
      </c>
    </row>
    <row r="44" spans="1:15" x14ac:dyDescent="0.5">
      <c r="A44" s="72" t="s">
        <v>136</v>
      </c>
      <c r="B44" s="34">
        <v>-945.74599999999998</v>
      </c>
      <c r="C44" s="34">
        <v>0</v>
      </c>
      <c r="D44" s="34">
        <v>0</v>
      </c>
      <c r="E44" s="34">
        <v>0</v>
      </c>
      <c r="F44" s="34">
        <v>-909.58100000000002</v>
      </c>
      <c r="G44" s="34">
        <v>0</v>
      </c>
      <c r="H44" s="34">
        <v>0</v>
      </c>
      <c r="I44" s="34">
        <v>0</v>
      </c>
      <c r="J44" s="34">
        <v>8936.73</v>
      </c>
      <c r="K44" s="34">
        <v>0</v>
      </c>
      <c r="L44" s="34">
        <v>0</v>
      </c>
      <c r="M44" s="34">
        <v>0</v>
      </c>
      <c r="N44" s="34">
        <v>-3248.451</v>
      </c>
      <c r="O44" s="34">
        <v>0</v>
      </c>
    </row>
    <row r="45" spans="1:15" x14ac:dyDescent="0.5">
      <c r="A45" s="72" t="s">
        <v>137</v>
      </c>
      <c r="B45" s="34">
        <v>0</v>
      </c>
      <c r="C45" s="34">
        <v>0</v>
      </c>
      <c r="D45" s="34">
        <v>0</v>
      </c>
      <c r="E45" s="34">
        <v>0</v>
      </c>
      <c r="F45" s="34">
        <v>0</v>
      </c>
      <c r="G45" s="34">
        <v>0</v>
      </c>
      <c r="H45" s="34">
        <v>0</v>
      </c>
      <c r="I45" s="34">
        <v>0</v>
      </c>
      <c r="J45" s="34">
        <v>0</v>
      </c>
      <c r="K45" s="34">
        <v>0</v>
      </c>
      <c r="L45" s="34">
        <v>0</v>
      </c>
      <c r="M45" s="34">
        <v>0</v>
      </c>
      <c r="N45" s="34">
        <v>0</v>
      </c>
      <c r="O45" s="34">
        <v>0</v>
      </c>
    </row>
    <row r="46" spans="1:15" x14ac:dyDescent="0.5">
      <c r="A46" s="72" t="s">
        <v>138</v>
      </c>
      <c r="B46" s="34">
        <v>0</v>
      </c>
      <c r="C46" s="34">
        <v>0</v>
      </c>
      <c r="D46" s="34">
        <v>0</v>
      </c>
      <c r="E46" s="34">
        <v>0</v>
      </c>
      <c r="F46" s="34">
        <v>0</v>
      </c>
      <c r="G46" s="34">
        <v>0</v>
      </c>
      <c r="H46" s="34">
        <v>0</v>
      </c>
      <c r="I46" s="34">
        <v>0</v>
      </c>
      <c r="J46" s="34">
        <v>0</v>
      </c>
      <c r="K46" s="34">
        <v>0</v>
      </c>
      <c r="L46" s="34">
        <v>0</v>
      </c>
      <c r="M46" s="34">
        <v>0</v>
      </c>
      <c r="N46" s="34">
        <v>0</v>
      </c>
      <c r="O46" s="34">
        <v>0</v>
      </c>
    </row>
    <row r="47" spans="1:15" x14ac:dyDescent="0.5">
      <c r="A47" s="72" t="s">
        <v>139</v>
      </c>
      <c r="B47" s="34">
        <v>0</v>
      </c>
      <c r="C47" s="34">
        <v>10525.413</v>
      </c>
      <c r="D47" s="34">
        <v>14065.955</v>
      </c>
      <c r="E47" s="34">
        <v>18109.797999999999</v>
      </c>
      <c r="F47" s="34">
        <v>0</v>
      </c>
      <c r="G47" s="34">
        <v>5362.1059999999998</v>
      </c>
      <c r="H47" s="34">
        <v>5605.0129999999999</v>
      </c>
      <c r="I47" s="34">
        <v>-470.81799999999998</v>
      </c>
      <c r="J47" s="34">
        <v>0</v>
      </c>
      <c r="K47" s="34">
        <v>-10901.3</v>
      </c>
      <c r="L47" s="34">
        <v>-11585.224</v>
      </c>
      <c r="M47" s="34">
        <v>-11155.825000000001</v>
      </c>
      <c r="N47" s="34">
        <v>0</v>
      </c>
      <c r="O47" s="34">
        <v>3270.5619999999999</v>
      </c>
    </row>
    <row r="48" spans="1:15" x14ac:dyDescent="0.5">
      <c r="A48" s="72" t="s">
        <v>140</v>
      </c>
      <c r="B48" s="34">
        <v>0</v>
      </c>
      <c r="C48" s="34">
        <v>0</v>
      </c>
      <c r="D48" s="34">
        <v>0</v>
      </c>
      <c r="E48" s="34">
        <v>0</v>
      </c>
      <c r="F48" s="34">
        <v>0</v>
      </c>
      <c r="G48" s="34">
        <v>0</v>
      </c>
      <c r="H48" s="34">
        <v>0</v>
      </c>
      <c r="I48" s="34">
        <v>0</v>
      </c>
      <c r="J48" s="34">
        <v>0</v>
      </c>
      <c r="K48" s="34">
        <v>0</v>
      </c>
      <c r="L48" s="34">
        <v>0</v>
      </c>
      <c r="M48" s="34">
        <v>0</v>
      </c>
      <c r="N48" s="34">
        <v>0</v>
      </c>
      <c r="O48" s="34">
        <v>0</v>
      </c>
    </row>
    <row r="49" spans="1:15" x14ac:dyDescent="0.5">
      <c r="A49" s="67" t="s">
        <v>167</v>
      </c>
      <c r="B49" s="34">
        <v>-82.918000000000006</v>
      </c>
      <c r="C49" s="34">
        <v>-175.60400000000001</v>
      </c>
      <c r="D49" s="34">
        <v>-297.80700000000002</v>
      </c>
      <c r="E49" s="34">
        <v>-457.65499999999997</v>
      </c>
      <c r="F49" s="34">
        <v>-108.10899999999999</v>
      </c>
      <c r="G49" s="34">
        <v>-213.92400000000001</v>
      </c>
      <c r="H49" s="34">
        <v>-385.53699999999998</v>
      </c>
      <c r="I49" s="34">
        <v>-549.10599999999999</v>
      </c>
      <c r="J49" s="34">
        <v>-128.33699999999999</v>
      </c>
      <c r="K49" s="34">
        <v>-267.315</v>
      </c>
      <c r="L49" s="34">
        <v>-537.93899999999996</v>
      </c>
      <c r="M49" s="34">
        <v>-672.51400000000001</v>
      </c>
      <c r="N49" s="34">
        <v>-145.19300000000001</v>
      </c>
      <c r="O49" s="34">
        <v>-400.29899999999998</v>
      </c>
    </row>
    <row r="50" spans="1:15" ht="17.399999999999999" thickBot="1" x14ac:dyDescent="0.55000000000000004">
      <c r="A50" s="67" t="s">
        <v>141</v>
      </c>
      <c r="B50" s="34">
        <v>0</v>
      </c>
      <c r="C50" s="34">
        <v>-2137.6320000000001</v>
      </c>
      <c r="D50" s="34">
        <v>-2137.6320000000001</v>
      </c>
      <c r="E50" s="34">
        <v>-2137.6320000000001</v>
      </c>
      <c r="F50" s="34">
        <v>0</v>
      </c>
      <c r="G50" s="34">
        <v>-2566.2530000000002</v>
      </c>
      <c r="H50" s="34">
        <v>-2566.2530000000002</v>
      </c>
      <c r="I50" s="34">
        <v>-2566.2530000000002</v>
      </c>
      <c r="J50" s="34">
        <v>0</v>
      </c>
      <c r="K50" s="34">
        <v>-2566.221</v>
      </c>
      <c r="L50" s="34">
        <v>-2566.221</v>
      </c>
      <c r="M50" s="34">
        <v>-2566.221</v>
      </c>
      <c r="N50" s="34">
        <v>0</v>
      </c>
      <c r="O50" s="34">
        <v>-2560.607</v>
      </c>
    </row>
    <row r="51" spans="1:15" ht="17.399999999999999" thickBot="1" x14ac:dyDescent="0.55000000000000004">
      <c r="A51" s="43" t="s">
        <v>142</v>
      </c>
      <c r="B51" s="44">
        <v>5607.3050000000003</v>
      </c>
      <c r="C51" s="44">
        <v>6087.492000000002</v>
      </c>
      <c r="D51" s="44">
        <v>8308.0720000000001</v>
      </c>
      <c r="E51" s="44">
        <v>10559.119999999999</v>
      </c>
      <c r="F51" s="44">
        <v>5312.4379999999992</v>
      </c>
      <c r="G51" s="44">
        <v>10182.221</v>
      </c>
      <c r="H51" s="44">
        <v>10308.5</v>
      </c>
      <c r="I51" s="44">
        <v>6921.92</v>
      </c>
      <c r="J51" s="44">
        <v>3483.703</v>
      </c>
      <c r="K51" s="44">
        <v>-1616.4569999999985</v>
      </c>
      <c r="L51" s="44">
        <v>-5148.8040000000001</v>
      </c>
      <c r="M51" s="44">
        <v>-8307.1960000000017</v>
      </c>
      <c r="N51" s="44">
        <v>-2818.3720000000003</v>
      </c>
      <c r="O51" s="44">
        <v>-7034.732</v>
      </c>
    </row>
    <row r="52" spans="1:15" ht="17.399999999999999" thickBot="1" x14ac:dyDescent="0.55000000000000004">
      <c r="A52" s="48"/>
      <c r="B52" s="34"/>
      <c r="C52" s="34"/>
      <c r="D52" s="34"/>
      <c r="E52" s="34"/>
      <c r="F52" s="34"/>
      <c r="G52" s="34"/>
      <c r="H52" s="34"/>
      <c r="I52" s="34"/>
      <c r="J52" s="34"/>
      <c r="K52" s="34"/>
      <c r="L52" s="34"/>
      <c r="M52" s="34"/>
      <c r="N52" s="34"/>
      <c r="O52" s="34"/>
    </row>
    <row r="53" spans="1:15" ht="17.399999999999999" thickBot="1" x14ac:dyDescent="0.55000000000000004">
      <c r="A53" s="73" t="s">
        <v>143</v>
      </c>
      <c r="B53" s="60">
        <v>5497.4930000000013</v>
      </c>
      <c r="C53" s="60">
        <v>2886.9010000000089</v>
      </c>
      <c r="D53" s="60">
        <v>3588.7860000000001</v>
      </c>
      <c r="E53" s="60">
        <v>3587.5040000000008</v>
      </c>
      <c r="F53" s="60">
        <v>-914.20900000000438</v>
      </c>
      <c r="G53" s="60">
        <v>-4009.654000000015</v>
      </c>
      <c r="H53" s="60">
        <v>-1324.055999999995</v>
      </c>
      <c r="I53" s="60">
        <v>-3104.1540000000023</v>
      </c>
      <c r="J53" s="60">
        <v>4546.0010000000002</v>
      </c>
      <c r="K53" s="60">
        <v>1111.530999999999</v>
      </c>
      <c r="L53" s="60">
        <v>-790.06700000001001</v>
      </c>
      <c r="M53" s="60">
        <v>93.993999999984226</v>
      </c>
      <c r="N53" s="60">
        <v>1548.9700000000012</v>
      </c>
      <c r="O53" s="60">
        <v>-514.45999999999185</v>
      </c>
    </row>
    <row r="54" spans="1:15" x14ac:dyDescent="0.5">
      <c r="A54" s="67" t="s">
        <v>144</v>
      </c>
      <c r="B54" s="34">
        <v>23.312999999999999</v>
      </c>
      <c r="C54" s="34">
        <v>116.654</v>
      </c>
      <c r="D54" s="34">
        <v>98.298000000000002</v>
      </c>
      <c r="E54" s="34">
        <v>103.38800000000001</v>
      </c>
      <c r="F54" s="34">
        <v>150.69800000000001</v>
      </c>
      <c r="G54" s="34">
        <v>240.84399999999999</v>
      </c>
      <c r="H54" s="34">
        <v>248.238</v>
      </c>
      <c r="I54" s="34">
        <v>226.80099999999999</v>
      </c>
      <c r="J54" s="34">
        <v>2.4580000000000002</v>
      </c>
      <c r="K54" s="34">
        <v>3.61</v>
      </c>
      <c r="L54" s="34">
        <v>-15.287000000000001</v>
      </c>
      <c r="M54" s="34">
        <v>25.218</v>
      </c>
      <c r="N54" s="34">
        <v>95.858999999999995</v>
      </c>
      <c r="O54" s="34">
        <v>-16.707000000000001</v>
      </c>
    </row>
    <row r="55" spans="1:15" ht="17.399999999999999" thickBot="1" x14ac:dyDescent="0.55000000000000004">
      <c r="A55" s="67" t="s">
        <v>145</v>
      </c>
      <c r="B55" s="34">
        <v>6751.7910000000002</v>
      </c>
      <c r="C55" s="34">
        <v>6751.7910000000002</v>
      </c>
      <c r="D55" s="34">
        <v>6751.7910000000002</v>
      </c>
      <c r="E55" s="34">
        <v>6751.7910000000002</v>
      </c>
      <c r="F55" s="34">
        <v>10442.683000000001</v>
      </c>
      <c r="G55" s="34">
        <v>10442.683000000001</v>
      </c>
      <c r="H55" s="34">
        <v>10442.683000000001</v>
      </c>
      <c r="I55" s="34">
        <v>10442.683000000001</v>
      </c>
      <c r="J55" s="34">
        <v>7565.33</v>
      </c>
      <c r="K55" s="34">
        <v>7565.33</v>
      </c>
      <c r="L55" s="34">
        <v>7565.33</v>
      </c>
      <c r="M55" s="34">
        <v>7565.33</v>
      </c>
      <c r="N55" s="34">
        <v>7684.5420000000004</v>
      </c>
      <c r="O55" s="34">
        <v>7684.5420000000004</v>
      </c>
    </row>
    <row r="56" spans="1:15" x14ac:dyDescent="0.5">
      <c r="A56" s="74" t="s">
        <v>146</v>
      </c>
      <c r="B56" s="75">
        <v>12272.597000000002</v>
      </c>
      <c r="C56" s="75">
        <v>9755.3460000000086</v>
      </c>
      <c r="D56" s="75">
        <v>10438.875</v>
      </c>
      <c r="E56" s="75">
        <v>10442.683000000001</v>
      </c>
      <c r="F56" s="75">
        <v>9679.1719999999968</v>
      </c>
      <c r="G56" s="75">
        <v>6673.872999999986</v>
      </c>
      <c r="H56" s="75">
        <v>9366.8650000000052</v>
      </c>
      <c r="I56" s="50">
        <v>7565.3299999999981</v>
      </c>
      <c r="J56" s="75">
        <v>12113.789000000001</v>
      </c>
      <c r="K56" s="75">
        <v>8680.4709999999995</v>
      </c>
      <c r="L56" s="75">
        <v>6759.9759999999897</v>
      </c>
      <c r="M56" s="50">
        <v>7684.541999999984</v>
      </c>
      <c r="N56" s="50">
        <v>9329.371000000001</v>
      </c>
      <c r="O56" s="50">
        <v>7153.3750000000082</v>
      </c>
    </row>
    <row r="57" spans="1:15" x14ac:dyDescent="0.5">
      <c r="B57" s="34"/>
      <c r="C57" s="34"/>
      <c r="D57" s="34"/>
      <c r="E57" s="34"/>
      <c r="F57" s="34"/>
      <c r="G57" s="34"/>
      <c r="H57" s="34"/>
      <c r="I57" s="34"/>
      <c r="J57" s="34"/>
      <c r="K57" s="34"/>
      <c r="L57" s="34"/>
      <c r="M57" s="34"/>
      <c r="N57" s="34"/>
      <c r="O57" s="34"/>
    </row>
    <row r="58" spans="1:15" x14ac:dyDescent="0.5">
      <c r="B58" s="128"/>
      <c r="C58" s="128"/>
      <c r="D58" s="128"/>
      <c r="E58" s="128"/>
      <c r="F58" s="128"/>
      <c r="G58" s="128"/>
      <c r="H58" s="128"/>
      <c r="I58" s="128"/>
      <c r="J58" s="128"/>
      <c r="K58" s="128"/>
      <c r="L58" s="128"/>
      <c r="M58" s="128"/>
      <c r="N58" s="128"/>
      <c r="O58" s="128"/>
    </row>
    <row r="59" spans="1:15" x14ac:dyDescent="0.5">
      <c r="B59" s="128"/>
      <c r="C59" s="128"/>
      <c r="D59" s="128"/>
      <c r="E59" s="128"/>
      <c r="F59" s="128"/>
      <c r="G59" s="128"/>
      <c r="H59" s="128"/>
      <c r="I59" s="128"/>
      <c r="J59" s="128"/>
      <c r="K59" s="128"/>
      <c r="L59" s="128"/>
      <c r="M59" s="128"/>
      <c r="N59" s="128"/>
      <c r="O59" s="128"/>
    </row>
    <row r="60" spans="1:15" x14ac:dyDescent="0.5">
      <c r="B60" s="128"/>
      <c r="C60" s="128"/>
      <c r="D60" s="128"/>
      <c r="E60" s="128"/>
      <c r="F60" s="128"/>
      <c r="G60" s="128"/>
      <c r="H60" s="139"/>
      <c r="I60" s="128"/>
      <c r="J60" s="128"/>
      <c r="K60" s="128"/>
      <c r="L60" s="128"/>
      <c r="M60" s="128"/>
      <c r="N60" s="128"/>
      <c r="O60" s="128"/>
    </row>
    <row r="61" spans="1:15" x14ac:dyDescent="0.5">
      <c r="B61" s="128"/>
      <c r="C61" s="128"/>
      <c r="D61" s="128"/>
      <c r="E61" s="128"/>
      <c r="F61" s="128"/>
      <c r="G61" s="128"/>
      <c r="H61" s="128"/>
      <c r="I61" s="128"/>
      <c r="J61" s="128"/>
      <c r="K61" s="128"/>
      <c r="L61" s="128"/>
      <c r="M61" s="128"/>
      <c r="N61" s="128"/>
      <c r="O61" s="128"/>
    </row>
    <row r="62" spans="1:15" x14ac:dyDescent="0.5">
      <c r="B62" s="128"/>
      <c r="C62" s="128"/>
      <c r="D62" s="128"/>
      <c r="E62" s="128"/>
      <c r="F62" s="128"/>
      <c r="G62" s="128"/>
      <c r="H62" s="128"/>
      <c r="I62" s="128"/>
      <c r="J62" s="128"/>
      <c r="K62" s="128"/>
      <c r="L62" s="128"/>
      <c r="M62" s="128"/>
      <c r="N62" s="128"/>
      <c r="O62" s="128"/>
    </row>
    <row r="63" spans="1:15" x14ac:dyDescent="0.5">
      <c r="B63" s="128"/>
      <c r="C63" s="128"/>
      <c r="D63" s="128"/>
      <c r="E63" s="128"/>
      <c r="F63" s="128"/>
      <c r="G63" s="128"/>
      <c r="H63" s="128"/>
      <c r="I63" s="128"/>
      <c r="J63" s="128"/>
      <c r="K63" s="128"/>
      <c r="L63" s="128"/>
      <c r="M63" s="128"/>
      <c r="N63" s="128"/>
      <c r="O63" s="128"/>
    </row>
    <row r="64" spans="1:15" x14ac:dyDescent="0.5">
      <c r="B64" s="128"/>
      <c r="C64" s="128"/>
      <c r="D64" s="128"/>
      <c r="E64" s="128"/>
      <c r="F64" s="128"/>
      <c r="G64" s="128"/>
      <c r="H64" s="128"/>
      <c r="I64" s="128"/>
      <c r="J64" s="128"/>
      <c r="K64" s="128"/>
      <c r="L64" s="128"/>
      <c r="M64" s="128"/>
      <c r="N64" s="128"/>
      <c r="O64" s="128"/>
    </row>
    <row r="65" spans="2:15" x14ac:dyDescent="0.5">
      <c r="B65" s="128"/>
      <c r="C65" s="128"/>
      <c r="D65" s="128"/>
      <c r="E65" s="128"/>
      <c r="F65" s="128"/>
      <c r="G65" s="128"/>
      <c r="H65" s="128"/>
      <c r="I65" s="128"/>
      <c r="J65" s="128"/>
      <c r="K65" s="128"/>
      <c r="L65" s="128"/>
      <c r="M65" s="128"/>
      <c r="N65" s="128"/>
      <c r="O65" s="128"/>
    </row>
    <row r="66" spans="2:15" x14ac:dyDescent="0.5">
      <c r="B66" s="128"/>
      <c r="C66" s="128"/>
      <c r="D66" s="128"/>
      <c r="E66" s="128"/>
      <c r="F66" s="128"/>
      <c r="G66" s="128"/>
      <c r="H66" s="128"/>
      <c r="I66" s="128"/>
      <c r="J66" s="128"/>
      <c r="K66" s="128"/>
      <c r="L66" s="128"/>
      <c r="M66" s="128"/>
      <c r="N66" s="128"/>
      <c r="O66" s="128"/>
    </row>
    <row r="67" spans="2:15" x14ac:dyDescent="0.5">
      <c r="B67" s="128"/>
      <c r="C67" s="128"/>
      <c r="D67" s="128"/>
      <c r="E67" s="128"/>
      <c r="F67" s="128"/>
      <c r="G67" s="128"/>
      <c r="H67" s="128"/>
      <c r="I67" s="128"/>
      <c r="J67" s="128"/>
      <c r="K67" s="128"/>
      <c r="L67" s="128"/>
      <c r="M67" s="128"/>
      <c r="N67" s="128"/>
      <c r="O67" s="128"/>
    </row>
    <row r="68" spans="2:15" x14ac:dyDescent="0.5">
      <c r="B68" s="128"/>
      <c r="C68" s="128"/>
      <c r="D68" s="128"/>
      <c r="E68" s="128"/>
      <c r="F68" s="128"/>
      <c r="G68" s="128"/>
      <c r="H68" s="128"/>
      <c r="I68" s="128"/>
      <c r="J68" s="128"/>
      <c r="K68" s="128"/>
      <c r="L68" s="128"/>
      <c r="M68" s="128"/>
      <c r="N68" s="128"/>
      <c r="O68" s="128"/>
    </row>
    <row r="69" spans="2:15" x14ac:dyDescent="0.5">
      <c r="B69" s="128"/>
      <c r="C69" s="128"/>
      <c r="D69" s="128"/>
      <c r="E69" s="128"/>
      <c r="F69" s="128"/>
      <c r="G69" s="128"/>
      <c r="H69" s="128"/>
      <c r="I69" s="128"/>
      <c r="J69" s="128"/>
      <c r="K69" s="128"/>
      <c r="L69" s="128"/>
      <c r="M69" s="128"/>
      <c r="N69" s="128"/>
      <c r="O69" s="128"/>
    </row>
    <row r="70" spans="2:15" x14ac:dyDescent="0.5">
      <c r="B70" s="128"/>
      <c r="C70" s="128"/>
      <c r="D70" s="128"/>
      <c r="E70" s="128"/>
      <c r="F70" s="128"/>
      <c r="G70" s="128"/>
      <c r="H70" s="128"/>
      <c r="I70" s="128"/>
      <c r="J70" s="128"/>
      <c r="K70" s="128"/>
      <c r="L70" s="128"/>
      <c r="M70" s="128"/>
      <c r="N70" s="128"/>
      <c r="O70" s="128"/>
    </row>
    <row r="71" spans="2:15" x14ac:dyDescent="0.5">
      <c r="B71" s="128"/>
      <c r="C71" s="128"/>
      <c r="D71" s="128"/>
      <c r="E71" s="128"/>
      <c r="F71" s="128"/>
      <c r="G71" s="128"/>
      <c r="H71" s="128"/>
      <c r="I71" s="128"/>
      <c r="J71" s="128"/>
      <c r="K71" s="128"/>
      <c r="L71" s="128"/>
      <c r="M71" s="128"/>
      <c r="N71" s="128"/>
      <c r="O71" s="128"/>
    </row>
    <row r="72" spans="2:15" x14ac:dyDescent="0.5">
      <c r="B72" s="128"/>
      <c r="C72" s="128"/>
      <c r="D72" s="128"/>
      <c r="E72" s="128"/>
      <c r="F72" s="128"/>
      <c r="G72" s="128"/>
      <c r="H72" s="128"/>
      <c r="I72" s="128"/>
      <c r="J72" s="128"/>
      <c r="K72" s="128"/>
      <c r="L72" s="128"/>
      <c r="M72" s="128"/>
      <c r="N72" s="128"/>
      <c r="O72" s="128"/>
    </row>
    <row r="73" spans="2:15" x14ac:dyDescent="0.5">
      <c r="B73" s="128"/>
      <c r="C73" s="128"/>
      <c r="D73" s="128"/>
      <c r="E73" s="128"/>
      <c r="F73" s="128"/>
      <c r="G73" s="128"/>
      <c r="H73" s="128"/>
      <c r="I73" s="128"/>
      <c r="J73" s="128"/>
      <c r="K73" s="128"/>
      <c r="L73" s="128"/>
      <c r="M73" s="128"/>
      <c r="N73" s="128"/>
      <c r="O73" s="128"/>
    </row>
    <row r="74" spans="2:15" x14ac:dyDescent="0.5">
      <c r="B74" s="128"/>
      <c r="C74" s="128"/>
      <c r="D74" s="128"/>
      <c r="E74" s="128"/>
      <c r="F74" s="128"/>
      <c r="G74" s="128"/>
      <c r="H74" s="128"/>
      <c r="I74" s="128"/>
      <c r="J74" s="128"/>
      <c r="K74" s="128"/>
      <c r="L74" s="128"/>
      <c r="M74" s="128"/>
      <c r="N74" s="128"/>
      <c r="O74" s="128"/>
    </row>
    <row r="75" spans="2:15" x14ac:dyDescent="0.5">
      <c r="B75" s="128"/>
      <c r="C75" s="128"/>
      <c r="D75" s="128"/>
      <c r="E75" s="128"/>
      <c r="F75" s="128"/>
      <c r="G75" s="128"/>
      <c r="H75" s="128"/>
      <c r="I75" s="128"/>
      <c r="J75" s="128"/>
      <c r="K75" s="128"/>
      <c r="L75" s="128"/>
      <c r="M75" s="128"/>
      <c r="N75" s="128"/>
      <c r="O75" s="128"/>
    </row>
    <row r="76" spans="2:15" x14ac:dyDescent="0.5">
      <c r="B76" s="128"/>
      <c r="C76" s="128"/>
      <c r="D76" s="128"/>
      <c r="E76" s="128"/>
      <c r="F76" s="128"/>
      <c r="G76" s="128"/>
      <c r="H76" s="128"/>
      <c r="I76" s="128"/>
      <c r="J76" s="128"/>
      <c r="K76" s="128"/>
      <c r="L76" s="128"/>
      <c r="M76" s="128"/>
      <c r="N76" s="128"/>
      <c r="O76" s="128"/>
    </row>
    <row r="77" spans="2:15" x14ac:dyDescent="0.5">
      <c r="B77" s="128"/>
      <c r="C77" s="128"/>
      <c r="D77" s="128"/>
      <c r="E77" s="128"/>
      <c r="F77" s="128"/>
      <c r="G77" s="128"/>
      <c r="H77" s="128"/>
      <c r="I77" s="128"/>
      <c r="J77" s="128"/>
      <c r="K77" s="128"/>
      <c r="L77" s="128"/>
      <c r="M77" s="128"/>
      <c r="N77" s="128"/>
      <c r="O77" s="128"/>
    </row>
    <row r="78" spans="2:15" x14ac:dyDescent="0.5">
      <c r="B78" s="128"/>
      <c r="C78" s="128"/>
      <c r="D78" s="128"/>
      <c r="E78" s="128"/>
      <c r="F78" s="128"/>
      <c r="G78" s="128"/>
      <c r="H78" s="128"/>
      <c r="I78" s="128"/>
      <c r="J78" s="128"/>
      <c r="K78" s="128"/>
      <c r="L78" s="128"/>
      <c r="M78" s="128"/>
      <c r="N78" s="128"/>
      <c r="O78" s="128"/>
    </row>
    <row r="79" spans="2:15" x14ac:dyDescent="0.5">
      <c r="B79" s="128"/>
      <c r="C79" s="128"/>
      <c r="D79" s="128"/>
      <c r="E79" s="128"/>
      <c r="F79" s="128"/>
      <c r="G79" s="128"/>
      <c r="H79" s="128"/>
      <c r="I79" s="128"/>
      <c r="J79" s="128"/>
      <c r="K79" s="128"/>
      <c r="L79" s="128"/>
      <c r="M79" s="128"/>
      <c r="N79" s="128"/>
      <c r="O79" s="128"/>
    </row>
    <row r="80" spans="2:15" x14ac:dyDescent="0.5">
      <c r="B80" s="128"/>
      <c r="C80" s="128"/>
      <c r="D80" s="128"/>
      <c r="E80" s="128"/>
      <c r="F80" s="128"/>
      <c r="G80" s="128"/>
      <c r="H80" s="128"/>
      <c r="I80" s="128"/>
      <c r="J80" s="128"/>
      <c r="K80" s="128"/>
      <c r="L80" s="128"/>
      <c r="M80" s="128"/>
      <c r="N80" s="128"/>
      <c r="O80" s="128"/>
    </row>
    <row r="81" spans="2:15" x14ac:dyDescent="0.5">
      <c r="B81" s="128"/>
      <c r="C81" s="128"/>
      <c r="D81" s="128"/>
      <c r="E81" s="128"/>
      <c r="F81" s="128"/>
      <c r="G81" s="128"/>
      <c r="H81" s="128"/>
      <c r="I81" s="128"/>
      <c r="J81" s="128"/>
      <c r="K81" s="128"/>
      <c r="L81" s="128"/>
      <c r="M81" s="128"/>
      <c r="N81" s="128"/>
      <c r="O81" s="128"/>
    </row>
    <row r="82" spans="2:15" x14ac:dyDescent="0.5">
      <c r="B82" s="128"/>
      <c r="C82" s="128"/>
      <c r="D82" s="128"/>
      <c r="E82" s="128"/>
      <c r="F82" s="128"/>
      <c r="G82" s="128"/>
      <c r="H82" s="128"/>
      <c r="I82" s="128"/>
      <c r="J82" s="128"/>
      <c r="K82" s="128"/>
      <c r="L82" s="128"/>
      <c r="M82" s="128"/>
      <c r="N82" s="128"/>
      <c r="O82" s="128"/>
    </row>
    <row r="83" spans="2:15" x14ac:dyDescent="0.5">
      <c r="B83" s="128"/>
      <c r="C83" s="128"/>
      <c r="D83" s="128"/>
      <c r="E83" s="128"/>
      <c r="F83" s="128"/>
      <c r="G83" s="128"/>
      <c r="H83" s="128"/>
      <c r="I83" s="128"/>
      <c r="J83" s="128"/>
      <c r="K83" s="128"/>
      <c r="L83" s="128"/>
      <c r="M83" s="128"/>
      <c r="N83" s="128"/>
      <c r="O83" s="128"/>
    </row>
    <row r="84" spans="2:15" x14ac:dyDescent="0.5">
      <c r="B84" s="128"/>
      <c r="C84" s="128"/>
      <c r="D84" s="128"/>
      <c r="E84" s="128"/>
      <c r="F84" s="128"/>
      <c r="G84" s="128"/>
      <c r="H84" s="128"/>
      <c r="I84" s="128"/>
      <c r="J84" s="128"/>
      <c r="K84" s="128"/>
      <c r="L84" s="128"/>
      <c r="M84" s="128"/>
      <c r="N84" s="128"/>
      <c r="O84" s="128"/>
    </row>
    <row r="85" spans="2:15" x14ac:dyDescent="0.5">
      <c r="B85" s="128"/>
      <c r="C85" s="128"/>
      <c r="D85" s="128"/>
      <c r="E85" s="128"/>
      <c r="F85" s="128"/>
      <c r="G85" s="128"/>
      <c r="H85" s="128"/>
      <c r="I85" s="128"/>
      <c r="J85" s="128"/>
      <c r="K85" s="128"/>
      <c r="L85" s="128"/>
      <c r="M85" s="128"/>
      <c r="N85" s="128"/>
      <c r="O85" s="128"/>
    </row>
    <row r="86" spans="2:15" x14ac:dyDescent="0.5">
      <c r="B86" s="128"/>
      <c r="C86" s="128"/>
      <c r="D86" s="128"/>
      <c r="E86" s="128"/>
      <c r="F86" s="128"/>
      <c r="G86" s="128"/>
      <c r="H86" s="128"/>
      <c r="I86" s="128"/>
      <c r="J86" s="128"/>
      <c r="K86" s="128"/>
      <c r="L86" s="128"/>
      <c r="M86" s="128"/>
      <c r="N86" s="128"/>
      <c r="O86" s="128"/>
    </row>
    <row r="87" spans="2:15" x14ac:dyDescent="0.5">
      <c r="B87" s="128"/>
      <c r="C87" s="128"/>
      <c r="D87" s="128"/>
      <c r="E87" s="128"/>
      <c r="F87" s="128"/>
      <c r="G87" s="128"/>
      <c r="H87" s="128"/>
      <c r="I87" s="128"/>
      <c r="J87" s="128"/>
      <c r="K87" s="128"/>
      <c r="L87" s="128"/>
      <c r="M87" s="128"/>
      <c r="N87" s="128"/>
      <c r="O87" s="128"/>
    </row>
    <row r="88" spans="2:15" x14ac:dyDescent="0.5">
      <c r="B88" s="128"/>
      <c r="C88" s="128"/>
      <c r="D88" s="128"/>
      <c r="E88" s="128"/>
      <c r="F88" s="128"/>
      <c r="G88" s="128"/>
      <c r="H88" s="128"/>
      <c r="I88" s="128"/>
      <c r="J88" s="128"/>
      <c r="K88" s="128"/>
      <c r="L88" s="128"/>
      <c r="M88" s="128"/>
      <c r="N88" s="128"/>
      <c r="O88" s="128"/>
    </row>
    <row r="89" spans="2:15" x14ac:dyDescent="0.5">
      <c r="B89" s="128"/>
      <c r="C89" s="128"/>
      <c r="D89" s="128"/>
      <c r="E89" s="128"/>
      <c r="F89" s="128"/>
      <c r="G89" s="128"/>
      <c r="H89" s="128"/>
      <c r="I89" s="128"/>
      <c r="J89" s="128"/>
      <c r="K89" s="128"/>
      <c r="L89" s="128"/>
      <c r="M89" s="128"/>
      <c r="N89" s="128"/>
      <c r="O89" s="128"/>
    </row>
    <row r="90" spans="2:15" x14ac:dyDescent="0.5">
      <c r="B90" s="128"/>
      <c r="C90" s="128"/>
      <c r="D90" s="128"/>
      <c r="E90" s="128"/>
      <c r="F90" s="128"/>
      <c r="G90" s="128"/>
      <c r="H90" s="128"/>
      <c r="I90" s="128"/>
      <c r="J90" s="128"/>
      <c r="K90" s="128"/>
      <c r="L90" s="128"/>
      <c r="M90" s="128"/>
      <c r="N90" s="128"/>
      <c r="O90" s="128"/>
    </row>
    <row r="91" spans="2:15" x14ac:dyDescent="0.5">
      <c r="B91" s="128"/>
      <c r="C91" s="128"/>
      <c r="D91" s="128"/>
      <c r="E91" s="128"/>
      <c r="F91" s="128"/>
      <c r="G91" s="128"/>
      <c r="H91" s="128"/>
      <c r="I91" s="128"/>
      <c r="J91" s="128"/>
      <c r="K91" s="128"/>
      <c r="L91" s="128"/>
      <c r="M91" s="128"/>
      <c r="N91" s="128"/>
      <c r="O91" s="128"/>
    </row>
    <row r="92" spans="2:15" x14ac:dyDescent="0.5">
      <c r="B92" s="128"/>
      <c r="C92" s="128"/>
      <c r="D92" s="128"/>
      <c r="E92" s="128"/>
      <c r="F92" s="128"/>
      <c r="G92" s="128"/>
      <c r="H92" s="128"/>
      <c r="I92" s="128"/>
      <c r="J92" s="128"/>
      <c r="K92" s="128"/>
      <c r="L92" s="128"/>
      <c r="M92" s="128"/>
      <c r="N92" s="128"/>
      <c r="O92" s="128"/>
    </row>
    <row r="93" spans="2:15" x14ac:dyDescent="0.5">
      <c r="B93" s="128"/>
      <c r="C93" s="128"/>
      <c r="D93" s="128"/>
      <c r="E93" s="128"/>
      <c r="F93" s="128"/>
      <c r="G93" s="128"/>
      <c r="H93" s="128"/>
      <c r="I93" s="128"/>
      <c r="J93" s="128"/>
      <c r="K93" s="128"/>
      <c r="L93" s="128"/>
      <c r="M93" s="128"/>
      <c r="N93" s="128"/>
      <c r="O93" s="128"/>
    </row>
    <row r="94" spans="2:15" x14ac:dyDescent="0.5">
      <c r="B94" s="128"/>
      <c r="C94" s="128"/>
      <c r="D94" s="128"/>
      <c r="E94" s="128"/>
      <c r="F94" s="128"/>
      <c r="G94" s="128"/>
      <c r="H94" s="128"/>
      <c r="I94" s="128"/>
      <c r="J94" s="128"/>
      <c r="K94" s="128"/>
      <c r="L94" s="128"/>
      <c r="M94" s="128"/>
      <c r="N94" s="128"/>
      <c r="O94" s="128"/>
    </row>
    <row r="95" spans="2:15" x14ac:dyDescent="0.5">
      <c r="B95" s="128"/>
      <c r="C95" s="128"/>
      <c r="D95" s="128"/>
      <c r="E95" s="128"/>
      <c r="F95" s="128"/>
      <c r="G95" s="128"/>
      <c r="H95" s="128"/>
      <c r="I95" s="128"/>
      <c r="J95" s="128"/>
      <c r="K95" s="128"/>
      <c r="L95" s="128"/>
      <c r="M95" s="128"/>
      <c r="N95" s="128"/>
      <c r="O95" s="128"/>
    </row>
    <row r="96" spans="2:15" x14ac:dyDescent="0.5">
      <c r="B96" s="128"/>
      <c r="C96" s="128"/>
      <c r="D96" s="128"/>
      <c r="E96" s="128"/>
      <c r="F96" s="128"/>
      <c r="G96" s="128"/>
      <c r="H96" s="128"/>
      <c r="I96" s="128"/>
      <c r="J96" s="128"/>
      <c r="K96" s="128"/>
      <c r="L96" s="128"/>
      <c r="M96" s="128"/>
      <c r="N96" s="128"/>
      <c r="O96" s="128"/>
    </row>
    <row r="97" spans="2:15" x14ac:dyDescent="0.5">
      <c r="B97" s="128"/>
      <c r="C97" s="128"/>
      <c r="D97" s="128"/>
      <c r="E97" s="128"/>
      <c r="F97" s="128"/>
      <c r="G97" s="128"/>
      <c r="H97" s="128"/>
      <c r="I97" s="128"/>
      <c r="J97" s="128"/>
      <c r="K97" s="128"/>
      <c r="L97" s="128"/>
      <c r="M97" s="128"/>
      <c r="N97" s="128"/>
      <c r="O97" s="128"/>
    </row>
    <row r="98" spans="2:15" x14ac:dyDescent="0.5">
      <c r="B98" s="128"/>
      <c r="C98" s="128"/>
      <c r="D98" s="128"/>
      <c r="E98" s="128"/>
      <c r="F98" s="128"/>
      <c r="G98" s="128"/>
      <c r="H98" s="128"/>
      <c r="I98" s="128"/>
      <c r="J98" s="128"/>
      <c r="K98" s="128"/>
      <c r="L98" s="128"/>
      <c r="M98" s="128"/>
      <c r="N98" s="128"/>
      <c r="O98" s="128"/>
    </row>
    <row r="99" spans="2:15" x14ac:dyDescent="0.5">
      <c r="B99" s="128"/>
      <c r="C99" s="128"/>
      <c r="D99" s="128"/>
      <c r="E99" s="128"/>
      <c r="F99" s="128"/>
      <c r="G99" s="128"/>
      <c r="H99" s="128"/>
      <c r="I99" s="128"/>
      <c r="J99" s="128"/>
      <c r="K99" s="128"/>
      <c r="L99" s="128"/>
      <c r="M99" s="128"/>
      <c r="N99" s="128"/>
      <c r="O99" s="128"/>
    </row>
    <row r="100" spans="2:15" x14ac:dyDescent="0.5">
      <c r="B100" s="128"/>
      <c r="C100" s="128"/>
      <c r="D100" s="128"/>
      <c r="E100" s="128"/>
      <c r="F100" s="128"/>
      <c r="G100" s="128"/>
      <c r="H100" s="128"/>
      <c r="I100" s="128"/>
      <c r="J100" s="128"/>
      <c r="K100" s="128"/>
      <c r="L100" s="128"/>
      <c r="M100" s="128"/>
      <c r="N100" s="128"/>
      <c r="O100" s="128"/>
    </row>
    <row r="101" spans="2:15" x14ac:dyDescent="0.5">
      <c r="B101" s="128"/>
      <c r="C101" s="128"/>
      <c r="D101" s="128"/>
      <c r="E101" s="128"/>
      <c r="F101" s="128"/>
      <c r="G101" s="128"/>
      <c r="H101" s="128"/>
      <c r="I101" s="128"/>
      <c r="J101" s="128"/>
      <c r="K101" s="128"/>
      <c r="L101" s="128"/>
      <c r="M101" s="128"/>
      <c r="N101" s="128"/>
      <c r="O101" s="128"/>
    </row>
    <row r="102" spans="2:15" x14ac:dyDescent="0.5">
      <c r="B102" s="128"/>
      <c r="C102" s="128"/>
      <c r="D102" s="128"/>
      <c r="E102" s="128"/>
      <c r="F102" s="128"/>
      <c r="G102" s="128"/>
      <c r="H102" s="128"/>
      <c r="I102" s="128"/>
      <c r="J102" s="128"/>
      <c r="K102" s="128"/>
      <c r="L102" s="128"/>
      <c r="M102" s="128"/>
      <c r="N102" s="128"/>
      <c r="O102" s="128"/>
    </row>
    <row r="103" spans="2:15" x14ac:dyDescent="0.5">
      <c r="B103" s="128"/>
      <c r="C103" s="128"/>
      <c r="D103" s="128"/>
      <c r="E103" s="128"/>
      <c r="F103" s="128"/>
      <c r="G103" s="128"/>
      <c r="H103" s="128"/>
      <c r="I103" s="128"/>
      <c r="J103" s="128"/>
      <c r="K103" s="128"/>
      <c r="L103" s="128"/>
      <c r="M103" s="128"/>
      <c r="N103" s="128"/>
      <c r="O103" s="128"/>
    </row>
    <row r="104" spans="2:15" x14ac:dyDescent="0.5">
      <c r="B104" s="128"/>
      <c r="C104" s="128"/>
      <c r="D104" s="128"/>
      <c r="E104" s="128"/>
      <c r="F104" s="128"/>
      <c r="G104" s="128"/>
      <c r="H104" s="128"/>
      <c r="I104" s="128"/>
      <c r="J104" s="128"/>
      <c r="K104" s="128"/>
      <c r="L104" s="128"/>
      <c r="M104" s="128"/>
      <c r="N104" s="128"/>
      <c r="O104" s="128"/>
    </row>
    <row r="105" spans="2:15" x14ac:dyDescent="0.5">
      <c r="B105" s="128"/>
      <c r="C105" s="128"/>
      <c r="D105" s="128"/>
      <c r="E105" s="128"/>
      <c r="F105" s="128"/>
      <c r="G105" s="128"/>
      <c r="H105" s="128"/>
      <c r="I105" s="128"/>
      <c r="J105" s="128"/>
      <c r="K105" s="128"/>
      <c r="L105" s="128"/>
      <c r="M105" s="128"/>
      <c r="N105" s="128"/>
      <c r="O105" s="128"/>
    </row>
    <row r="106" spans="2:15" x14ac:dyDescent="0.5">
      <c r="B106" s="128"/>
      <c r="C106" s="128"/>
      <c r="D106" s="128"/>
      <c r="E106" s="128"/>
      <c r="F106" s="128"/>
      <c r="G106" s="128"/>
      <c r="H106" s="128"/>
      <c r="I106" s="128"/>
      <c r="J106" s="128"/>
      <c r="K106" s="128"/>
      <c r="L106" s="128"/>
      <c r="M106" s="128"/>
      <c r="N106" s="128"/>
      <c r="O106" s="128"/>
    </row>
    <row r="107" spans="2:15" x14ac:dyDescent="0.5">
      <c r="B107" s="128"/>
      <c r="C107" s="128"/>
      <c r="D107" s="128"/>
      <c r="E107" s="128"/>
      <c r="F107" s="128"/>
      <c r="G107" s="128"/>
      <c r="H107" s="128"/>
      <c r="I107" s="128"/>
      <c r="J107" s="128"/>
      <c r="K107" s="128"/>
      <c r="L107" s="128"/>
      <c r="M107" s="128"/>
      <c r="N107" s="128"/>
      <c r="O107" s="128"/>
    </row>
    <row r="108" spans="2:15" x14ac:dyDescent="0.5">
      <c r="B108" s="128"/>
      <c r="C108" s="128"/>
      <c r="D108" s="128"/>
      <c r="E108" s="128"/>
      <c r="F108" s="128"/>
      <c r="G108" s="128"/>
      <c r="H108" s="128"/>
      <c r="I108" s="128"/>
      <c r="J108" s="128"/>
      <c r="K108" s="128"/>
      <c r="L108" s="128"/>
      <c r="M108" s="128"/>
      <c r="N108" s="128"/>
      <c r="O108" s="128"/>
    </row>
    <row r="109" spans="2:15" x14ac:dyDescent="0.5">
      <c r="B109" s="128"/>
      <c r="C109" s="128"/>
      <c r="D109" s="128"/>
      <c r="E109" s="128"/>
      <c r="F109" s="128"/>
      <c r="G109" s="128"/>
      <c r="H109" s="128"/>
      <c r="I109" s="128"/>
      <c r="J109" s="128"/>
      <c r="K109" s="128"/>
      <c r="L109" s="128"/>
      <c r="M109" s="128"/>
      <c r="N109" s="128"/>
      <c r="O109" s="128"/>
    </row>
    <row r="110" spans="2:15" x14ac:dyDescent="0.5">
      <c r="B110" s="128"/>
      <c r="C110" s="128"/>
      <c r="D110" s="128"/>
      <c r="E110" s="128"/>
      <c r="F110" s="128"/>
      <c r="G110" s="128"/>
      <c r="H110" s="128"/>
      <c r="I110" s="128"/>
      <c r="J110" s="128"/>
      <c r="K110" s="128"/>
      <c r="L110" s="128"/>
      <c r="M110" s="128"/>
      <c r="N110" s="128"/>
      <c r="O110" s="128"/>
    </row>
    <row r="111" spans="2:15" x14ac:dyDescent="0.5">
      <c r="B111" s="128"/>
      <c r="C111" s="128"/>
      <c r="D111" s="128"/>
      <c r="E111" s="128"/>
      <c r="F111" s="128"/>
      <c r="G111" s="128"/>
      <c r="H111" s="128"/>
      <c r="I111" s="128"/>
      <c r="J111" s="128"/>
      <c r="K111" s="128"/>
      <c r="L111" s="128"/>
      <c r="M111" s="128"/>
      <c r="N111" s="128"/>
    </row>
  </sheetData>
  <mergeCells count="4">
    <mergeCell ref="J1:M1"/>
    <mergeCell ref="B1:E1"/>
    <mergeCell ref="F1:I1"/>
    <mergeCell ref="N1:O1"/>
  </mergeCells>
  <phoneticPr fontId="20" type="noConversion"/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rgb="FF5F237E"/>
  </sheetPr>
  <dimension ref="A1:O34"/>
  <sheetViews>
    <sheetView showGridLines="0" zoomScaleNormal="100" workbookViewId="0">
      <pane xSplit="1" ySplit="2" topLeftCell="K3" activePane="bottomRight" state="frozen"/>
      <selection activeCell="AW27" sqref="AW27"/>
      <selection pane="topRight" activeCell="AW27" sqref="AW27"/>
      <selection pane="bottomLeft" activeCell="AW27" sqref="AW27"/>
      <selection pane="bottomRight" activeCell="P27" sqref="P27:Q27"/>
    </sheetView>
  </sheetViews>
  <sheetFormatPr defaultColWidth="9.21875" defaultRowHeight="16.8" x14ac:dyDescent="0.5"/>
  <cols>
    <col min="1" max="1" width="69.77734375" style="2" customWidth="1"/>
    <col min="2" max="4" width="12.77734375" style="2" customWidth="1"/>
    <col min="5" max="10" width="9.21875" style="2"/>
    <col min="11" max="12" width="9.21875" style="2" customWidth="1"/>
    <col min="13" max="16384" width="9.21875" style="2"/>
  </cols>
  <sheetData>
    <row r="1" spans="1:15" ht="17.399999999999999" thickBot="1" x14ac:dyDescent="0.55000000000000004">
      <c r="A1" s="30" t="s">
        <v>43</v>
      </c>
      <c r="B1" s="152">
        <v>2023</v>
      </c>
      <c r="C1" s="153"/>
      <c r="D1" s="153"/>
      <c r="E1" s="153"/>
      <c r="F1" s="146">
        <v>2024</v>
      </c>
      <c r="G1" s="147"/>
      <c r="H1" s="147"/>
      <c r="I1" s="147"/>
      <c r="J1" s="146">
        <v>2025</v>
      </c>
      <c r="K1" s="147"/>
      <c r="L1" s="147"/>
      <c r="M1" s="147"/>
      <c r="N1" s="148">
        <v>2026</v>
      </c>
      <c r="O1" s="149"/>
    </row>
    <row r="2" spans="1:15" ht="17.399999999999999" thickBot="1" x14ac:dyDescent="0.55000000000000004">
      <c r="A2" s="101" t="s">
        <v>44</v>
      </c>
      <c r="B2" s="31" t="s">
        <v>1</v>
      </c>
      <c r="C2" s="31" t="s">
        <v>46</v>
      </c>
      <c r="D2" s="31" t="s">
        <v>47</v>
      </c>
      <c r="E2" s="32" t="s">
        <v>48</v>
      </c>
      <c r="F2" s="32" t="s">
        <v>1</v>
      </c>
      <c r="G2" s="32" t="s">
        <v>46</v>
      </c>
      <c r="H2" s="32" t="s">
        <v>47</v>
      </c>
      <c r="I2" s="32" t="s">
        <v>48</v>
      </c>
      <c r="J2" s="32" t="s">
        <v>1</v>
      </c>
      <c r="K2" s="32" t="s">
        <v>46</v>
      </c>
      <c r="L2" s="32" t="s">
        <v>47</v>
      </c>
      <c r="M2" s="32" t="s">
        <v>14</v>
      </c>
      <c r="N2" s="31" t="s">
        <v>1</v>
      </c>
      <c r="O2" s="32" t="s">
        <v>46</v>
      </c>
    </row>
    <row r="3" spans="1:15" ht="17.399999999999999" thickBot="1" x14ac:dyDescent="0.55000000000000004">
      <c r="A3" s="33" t="s">
        <v>49</v>
      </c>
      <c r="B3" s="34">
        <v>13958.663</v>
      </c>
      <c r="C3" s="34">
        <v>28135.66</v>
      </c>
      <c r="D3" s="34">
        <v>41958.241000000002</v>
      </c>
      <c r="E3" s="34">
        <v>56679.152999999998</v>
      </c>
      <c r="F3" s="34">
        <v>17417.264999999999</v>
      </c>
      <c r="G3" s="34">
        <v>37749.631500000003</v>
      </c>
      <c r="H3" s="34">
        <v>58155.567641109999</v>
      </c>
      <c r="I3" s="34">
        <v>81677.812000000005</v>
      </c>
      <c r="J3" s="34">
        <v>24718.464</v>
      </c>
      <c r="K3" s="34">
        <v>50428.428</v>
      </c>
      <c r="L3" s="34">
        <v>78062.764999999999</v>
      </c>
      <c r="M3" s="34">
        <v>106672.94601099321</v>
      </c>
      <c r="N3" s="34">
        <v>28210.642</v>
      </c>
      <c r="O3" s="34">
        <v>59215.908000000003</v>
      </c>
    </row>
    <row r="4" spans="1:15" ht="17.399999999999999" thickBot="1" x14ac:dyDescent="0.55000000000000004">
      <c r="A4" s="33" t="s">
        <v>50</v>
      </c>
      <c r="B4" s="34">
        <v>-1939.623</v>
      </c>
      <c r="C4" s="34">
        <v>-4129.0450000000001</v>
      </c>
      <c r="D4" s="34">
        <v>-6291.9380000000001</v>
      </c>
      <c r="E4" s="34">
        <v>-8347.9719999999998</v>
      </c>
      <c r="F4" s="34">
        <v>-2605.44</v>
      </c>
      <c r="G4" s="34">
        <v>-5895.0290000000005</v>
      </c>
      <c r="H4" s="34">
        <v>-9295.9130000000005</v>
      </c>
      <c r="I4" s="34">
        <v>-13064.61</v>
      </c>
      <c r="J4" s="34">
        <v>-3745.7089999999998</v>
      </c>
      <c r="K4" s="34">
        <v>-7962.2460000000001</v>
      </c>
      <c r="L4" s="34">
        <v>-12262.105</v>
      </c>
      <c r="M4" s="34">
        <v>-16082.021000000001</v>
      </c>
      <c r="N4" s="34">
        <v>-4380.3410000000003</v>
      </c>
      <c r="O4" s="34">
        <v>-9404.18</v>
      </c>
    </row>
    <row r="5" spans="1:15" ht="17.399999999999999" thickBot="1" x14ac:dyDescent="0.55000000000000004">
      <c r="A5" s="33" t="s">
        <v>194</v>
      </c>
      <c r="B5" s="34">
        <v>-2505.9319999999998</v>
      </c>
      <c r="C5" s="34">
        <v>-5252.4309999999996</v>
      </c>
      <c r="D5" s="34">
        <v>-7916.0370000000003</v>
      </c>
      <c r="E5" s="34">
        <v>-11007.206</v>
      </c>
      <c r="F5" s="34">
        <v>-3208.5949999999998</v>
      </c>
      <c r="G5" s="34">
        <v>-6671.884</v>
      </c>
      <c r="H5" s="34">
        <v>-10267.325000000001</v>
      </c>
      <c r="I5" s="34">
        <v>-14106.040999999999</v>
      </c>
      <c r="J5" s="34">
        <v>-3831.2620000000002</v>
      </c>
      <c r="K5" s="34">
        <v>-7713.7839999999997</v>
      </c>
      <c r="L5" s="34">
        <v>-11655.790999999999</v>
      </c>
      <c r="M5" s="34">
        <v>-16071.558000000001</v>
      </c>
      <c r="N5" s="34">
        <v>-4510.0770000000002</v>
      </c>
      <c r="O5" s="34">
        <v>-8984.8960000000006</v>
      </c>
    </row>
    <row r="6" spans="1:15" ht="17.399999999999999" thickBot="1" x14ac:dyDescent="0.55000000000000004">
      <c r="A6" s="35" t="s">
        <v>51</v>
      </c>
      <c r="B6" s="36">
        <v>6141.6390000000001</v>
      </c>
      <c r="C6" s="36">
        <v>11961.186</v>
      </c>
      <c r="D6" s="36">
        <v>17587.742999999999</v>
      </c>
      <c r="E6" s="36">
        <v>22661.696</v>
      </c>
      <c r="F6" s="36">
        <v>7245.7070000000003</v>
      </c>
      <c r="G6" s="36">
        <v>15263.316500000001</v>
      </c>
      <c r="H6" s="36">
        <v>23230.70962206</v>
      </c>
      <c r="I6" s="36">
        <v>32622.587452920005</v>
      </c>
      <c r="J6" s="36">
        <v>10802.743</v>
      </c>
      <c r="K6" s="36">
        <v>21972.187999999998</v>
      </c>
      <c r="L6" s="36">
        <v>34462.6</v>
      </c>
      <c r="M6" s="36">
        <v>47495.415785375786</v>
      </c>
      <c r="N6" s="36">
        <v>12621.773999999999</v>
      </c>
      <c r="O6" s="36">
        <v>26436.496630360001</v>
      </c>
    </row>
    <row r="7" spans="1:15" ht="17.399999999999999" thickBot="1" x14ac:dyDescent="0.55000000000000004">
      <c r="A7" s="37" t="s">
        <v>52</v>
      </c>
      <c r="B7" s="76">
        <v>0.43998762632209115</v>
      </c>
      <c r="C7" s="76">
        <v>0.42512548132867684</v>
      </c>
      <c r="D7" s="76">
        <v>0.41917255301527051</v>
      </c>
      <c r="E7" s="76">
        <v>0.3998241822703314</v>
      </c>
      <c r="F7" s="76">
        <v>0.41600716300751012</v>
      </c>
      <c r="G7" s="76">
        <v>0.40433021180617351</v>
      </c>
      <c r="H7" s="76">
        <v>0.39945804957870068</v>
      </c>
      <c r="I7" s="76">
        <v>0.39940574623766861</v>
      </c>
      <c r="J7" s="76">
        <v>0.43703132201094697</v>
      </c>
      <c r="K7" s="76">
        <v>0.43571034972575384</v>
      </c>
      <c r="L7" s="76">
        <v>0.4414729608924306</v>
      </c>
      <c r="M7" s="76">
        <v>0.44524331202478584</v>
      </c>
      <c r="N7" s="76">
        <v>0.44741179587476243</v>
      </c>
      <c r="O7" s="76">
        <v>0.4464424767472957</v>
      </c>
    </row>
    <row r="8" spans="1:15" ht="17.399999999999999" thickBot="1" x14ac:dyDescent="0.55000000000000004">
      <c r="A8" s="33" t="s">
        <v>53</v>
      </c>
      <c r="B8" s="34">
        <v>-1770.162</v>
      </c>
      <c r="C8" s="34">
        <v>-3766.6869999999999</v>
      </c>
      <c r="D8" s="34">
        <v>-5752.1930000000002</v>
      </c>
      <c r="E8" s="34">
        <v>-8132.5140000000001</v>
      </c>
      <c r="F8" s="34">
        <v>-2627.8890000000001</v>
      </c>
      <c r="G8" s="34">
        <v>-5461.1530000000002</v>
      </c>
      <c r="H8" s="34">
        <v>-8580.055021407301</v>
      </c>
      <c r="I8" s="34">
        <v>-12350.074000000001</v>
      </c>
      <c r="J8" s="34">
        <v>-3103.598</v>
      </c>
      <c r="K8" s="34">
        <v>-6658.3360000000002</v>
      </c>
      <c r="L8" s="34">
        <v>-10179.620999999999</v>
      </c>
      <c r="M8" s="34">
        <v>-14766.419607386846</v>
      </c>
      <c r="N8" s="34">
        <v>-3594.442</v>
      </c>
      <c r="O8" s="34">
        <v>-7630.4979999999996</v>
      </c>
    </row>
    <row r="9" spans="1:15" ht="17.399999999999999" thickBot="1" x14ac:dyDescent="0.55000000000000004">
      <c r="A9" s="33" t="s">
        <v>54</v>
      </c>
      <c r="B9" s="34">
        <v>-509.46800000000002</v>
      </c>
      <c r="C9" s="34">
        <v>-1027.366</v>
      </c>
      <c r="D9" s="34">
        <v>-1555.6969999999999</v>
      </c>
      <c r="E9" s="34">
        <v>-2030.482</v>
      </c>
      <c r="F9" s="34">
        <v>-587.40899999999999</v>
      </c>
      <c r="G9" s="34">
        <v>-1192.098</v>
      </c>
      <c r="H9" s="34">
        <v>-1802.153</v>
      </c>
      <c r="I9" s="34">
        <v>-2615.212</v>
      </c>
      <c r="J9" s="34">
        <v>-624.96699999999998</v>
      </c>
      <c r="K9" s="34">
        <v>-1219.4369999999999</v>
      </c>
      <c r="L9" s="34">
        <v>-1917.1980000000001</v>
      </c>
      <c r="M9" s="34">
        <v>-2610.357</v>
      </c>
      <c r="N9" s="34">
        <v>-711.47199999999998</v>
      </c>
      <c r="O9" s="34">
        <v>-1436.6310000000001</v>
      </c>
    </row>
    <row r="10" spans="1:15" ht="17.399999999999999" thickBot="1" x14ac:dyDescent="0.55000000000000004">
      <c r="A10" s="35" t="s">
        <v>55</v>
      </c>
      <c r="B10" s="36">
        <v>3807.5690000000004</v>
      </c>
      <c r="C10" s="36">
        <v>7109.0950000000012</v>
      </c>
      <c r="D10" s="36">
        <v>10219.772000000004</v>
      </c>
      <c r="E10" s="36">
        <v>12266.385999999999</v>
      </c>
      <c r="F10" s="36">
        <v>3559.4469999999997</v>
      </c>
      <c r="G10" s="36">
        <v>8242.5655000000042</v>
      </c>
      <c r="H10" s="36">
        <v>12600.858600652693</v>
      </c>
      <c r="I10" s="36">
        <v>17356.527092520013</v>
      </c>
      <c r="J10" s="36">
        <v>6932.9130000000023</v>
      </c>
      <c r="K10" s="36">
        <v>13742.239999999998</v>
      </c>
      <c r="L10" s="36">
        <v>20707.877999999997</v>
      </c>
      <c r="M10" s="36">
        <v>28042.356177988942</v>
      </c>
      <c r="N10" s="36">
        <v>8618.2389999999996</v>
      </c>
      <c r="O10" s="36">
        <v>17582.441630360001</v>
      </c>
    </row>
    <row r="11" spans="1:15" ht="17.399999999999999" thickBot="1" x14ac:dyDescent="0.55000000000000004">
      <c r="A11" s="37" t="s">
        <v>52</v>
      </c>
      <c r="B11" s="76">
        <v>0.27277462032001204</v>
      </c>
      <c r="C11" s="76">
        <v>0.25267205389886005</v>
      </c>
      <c r="D11" s="76">
        <v>0.2435700772108155</v>
      </c>
      <c r="E11" s="76">
        <v>0.21641794823574725</v>
      </c>
      <c r="F11" s="76">
        <v>0.20436314197435704</v>
      </c>
      <c r="G11" s="76">
        <v>0.21834823738610543</v>
      </c>
      <c r="H11" s="76">
        <v>0.21667501688600463</v>
      </c>
      <c r="I11" s="76">
        <v>0.2124999025747655</v>
      </c>
      <c r="J11" s="76">
        <v>0.28047507320843246</v>
      </c>
      <c r="K11" s="76">
        <v>0.27250978356890282</v>
      </c>
      <c r="L11" s="76">
        <v>0.26527215632190326</v>
      </c>
      <c r="M11" s="76">
        <v>0.26288161362956103</v>
      </c>
      <c r="N11" s="76">
        <v>0.30549602522338909</v>
      </c>
      <c r="O11" s="76">
        <v>0.29692091575054458</v>
      </c>
    </row>
    <row r="12" spans="1:15" x14ac:dyDescent="0.5">
      <c r="A12" s="39"/>
      <c r="B12" s="34"/>
      <c r="C12" s="34"/>
      <c r="D12" s="34"/>
      <c r="E12" s="34"/>
      <c r="F12" s="34"/>
      <c r="J12" s="34"/>
    </row>
    <row r="13" spans="1:15" ht="17.399999999999999" thickBot="1" x14ac:dyDescent="0.55000000000000004"/>
    <row r="14" spans="1:15" ht="17.399999999999999" thickBot="1" x14ac:dyDescent="0.55000000000000004">
      <c r="A14" s="77" t="s">
        <v>147</v>
      </c>
      <c r="B14" s="154">
        <v>2023</v>
      </c>
      <c r="C14" s="155"/>
      <c r="D14" s="155"/>
      <c r="E14" s="155"/>
      <c r="F14" s="156">
        <v>2024</v>
      </c>
      <c r="G14" s="157"/>
      <c r="H14" s="157"/>
      <c r="I14" s="157"/>
      <c r="J14" s="156">
        <v>2025</v>
      </c>
      <c r="K14" s="157"/>
      <c r="L14" s="157"/>
      <c r="M14" s="157"/>
      <c r="N14" s="156">
        <v>2026</v>
      </c>
      <c r="O14" s="157"/>
    </row>
    <row r="15" spans="1:15" ht="17.399999999999999" thickBot="1" x14ac:dyDescent="0.55000000000000004">
      <c r="A15" s="78" t="s">
        <v>148</v>
      </c>
      <c r="B15" s="84" t="s">
        <v>1</v>
      </c>
      <c r="C15" s="84" t="s">
        <v>2</v>
      </c>
      <c r="D15" s="84" t="s">
        <v>3</v>
      </c>
      <c r="E15" s="84" t="s">
        <v>4</v>
      </c>
      <c r="F15" s="84" t="s">
        <v>1</v>
      </c>
      <c r="G15" s="84" t="s">
        <v>2</v>
      </c>
      <c r="H15" s="84" t="s">
        <v>3</v>
      </c>
      <c r="I15" s="84" t="s">
        <v>4</v>
      </c>
      <c r="J15" s="84" t="s">
        <v>1</v>
      </c>
      <c r="K15" s="84" t="s">
        <v>2</v>
      </c>
      <c r="L15" s="84" t="s">
        <v>3</v>
      </c>
      <c r="M15" s="84" t="s">
        <v>4</v>
      </c>
      <c r="N15" s="84" t="s">
        <v>1</v>
      </c>
      <c r="O15" s="84" t="s">
        <v>2</v>
      </c>
    </row>
    <row r="16" spans="1:15" ht="17.399999999999999" thickBot="1" x14ac:dyDescent="0.55000000000000004">
      <c r="A16" s="79" t="s">
        <v>149</v>
      </c>
      <c r="B16" s="85">
        <v>1308</v>
      </c>
      <c r="C16" s="85">
        <v>3222</v>
      </c>
      <c r="D16" s="85">
        <v>7191</v>
      </c>
      <c r="E16" s="85">
        <v>8541</v>
      </c>
      <c r="F16" s="85">
        <v>1638</v>
      </c>
      <c r="G16" s="85">
        <v>6397.5999999999995</v>
      </c>
      <c r="H16" s="85">
        <v>4734.1000000000004</v>
      </c>
      <c r="I16" s="85">
        <v>7043.3</v>
      </c>
      <c r="J16" s="85">
        <v>2309.5</v>
      </c>
      <c r="K16" s="85">
        <v>2507.5</v>
      </c>
      <c r="L16" s="85">
        <v>7344.5</v>
      </c>
      <c r="M16" s="85">
        <v>8234.5</v>
      </c>
      <c r="N16" s="85">
        <v>1292</v>
      </c>
      <c r="O16" s="85">
        <v>3578.6000000000004</v>
      </c>
    </row>
    <row r="17" spans="1:15" ht="17.399999999999999" thickBot="1" x14ac:dyDescent="0.55000000000000004">
      <c r="A17" s="80"/>
      <c r="B17" s="86"/>
      <c r="C17" s="86"/>
      <c r="D17" s="86"/>
      <c r="E17" s="86"/>
      <c r="F17" s="86"/>
      <c r="J17" s="86"/>
    </row>
    <row r="18" spans="1:15" ht="17.399999999999999" thickBot="1" x14ac:dyDescent="0.55000000000000004">
      <c r="A18" s="81" t="s">
        <v>40</v>
      </c>
      <c r="B18" s="84" t="s">
        <v>1</v>
      </c>
      <c r="C18" s="84" t="s">
        <v>46</v>
      </c>
      <c r="D18" s="31" t="s">
        <v>47</v>
      </c>
      <c r="E18" s="84" t="s">
        <v>48</v>
      </c>
      <c r="F18" s="84" t="s">
        <v>1</v>
      </c>
      <c r="G18" s="84" t="s">
        <v>46</v>
      </c>
      <c r="H18" s="84" t="s">
        <v>47</v>
      </c>
      <c r="I18" s="84" t="s">
        <v>48</v>
      </c>
      <c r="J18" s="84" t="s">
        <v>1</v>
      </c>
      <c r="K18" s="84" t="s">
        <v>46</v>
      </c>
      <c r="L18" s="84" t="s">
        <v>47</v>
      </c>
      <c r="M18" s="84" t="s">
        <v>14</v>
      </c>
      <c r="N18" s="84" t="s">
        <v>1</v>
      </c>
      <c r="O18" s="84" t="s">
        <v>46</v>
      </c>
    </row>
    <row r="19" spans="1:15" ht="17.399999999999999" thickBot="1" x14ac:dyDescent="0.55000000000000004">
      <c r="A19" s="79" t="s">
        <v>41</v>
      </c>
      <c r="B19" s="87">
        <v>28.991199999999999</v>
      </c>
      <c r="C19" s="87">
        <v>29.766400000000001</v>
      </c>
      <c r="D19" s="87">
        <v>30.076499999999999</v>
      </c>
      <c r="E19" s="87">
        <v>30.243500000000001</v>
      </c>
      <c r="F19" s="87">
        <v>34.912500000000001</v>
      </c>
      <c r="G19" s="87">
        <v>40.380000000000003</v>
      </c>
      <c r="H19" s="87">
        <v>42.798000000000002</v>
      </c>
      <c r="I19" s="87">
        <v>44.394620000000003</v>
      </c>
      <c r="J19" s="87">
        <v>50.55</v>
      </c>
      <c r="K19" s="87">
        <v>50.335709999999999</v>
      </c>
      <c r="L19" s="87">
        <v>49.75</v>
      </c>
      <c r="M19" s="87">
        <v>49.23</v>
      </c>
      <c r="N19" s="87">
        <v>49.227499999999999</v>
      </c>
      <c r="O19" s="87">
        <v>50.197139999999997</v>
      </c>
    </row>
    <row r="20" spans="1:15" ht="17.399999999999999" thickBot="1" x14ac:dyDescent="0.55000000000000004">
      <c r="A20" s="82"/>
      <c r="B20" s="88"/>
      <c r="C20" s="88"/>
      <c r="D20" s="88"/>
      <c r="E20" s="88"/>
      <c r="F20" s="88"/>
      <c r="J20" s="88"/>
      <c r="N20" s="88"/>
      <c r="O20" s="88"/>
    </row>
    <row r="21" spans="1:15" ht="17.399999999999999" thickBot="1" x14ac:dyDescent="0.55000000000000004">
      <c r="A21" s="83" t="s">
        <v>42</v>
      </c>
      <c r="B21" s="89">
        <v>30.8</v>
      </c>
      <c r="C21" s="89">
        <v>30.8</v>
      </c>
      <c r="D21" s="89">
        <v>30.8</v>
      </c>
      <c r="E21" s="89">
        <v>30.8</v>
      </c>
      <c r="F21" s="89">
        <v>47.25</v>
      </c>
      <c r="G21" s="89">
        <v>47.96</v>
      </c>
      <c r="H21" s="89">
        <v>48.31</v>
      </c>
      <c r="I21" s="89">
        <v>50.83</v>
      </c>
      <c r="J21" s="89">
        <v>50.55</v>
      </c>
      <c r="K21" s="89">
        <v>49.6</v>
      </c>
      <c r="L21" s="89">
        <v>47.89</v>
      </c>
      <c r="M21" s="89">
        <v>47.65</v>
      </c>
      <c r="N21" s="89">
        <v>54.55</v>
      </c>
      <c r="O21" s="89">
        <v>49.23</v>
      </c>
    </row>
    <row r="23" spans="1:15" x14ac:dyDescent="0.5">
      <c r="B23" s="128"/>
      <c r="C23" s="128"/>
      <c r="D23" s="128"/>
      <c r="E23" s="128"/>
      <c r="F23" s="128"/>
      <c r="G23" s="128"/>
      <c r="H23" s="128"/>
      <c r="I23" s="128"/>
      <c r="J23" s="128"/>
      <c r="K23" s="128"/>
      <c r="L23" s="128"/>
      <c r="M23" s="128"/>
      <c r="N23" s="128"/>
      <c r="O23" s="128"/>
    </row>
    <row r="24" spans="1:15" x14ac:dyDescent="0.5">
      <c r="B24" s="128"/>
      <c r="C24" s="128"/>
      <c r="D24" s="128"/>
      <c r="E24" s="128"/>
      <c r="F24" s="128"/>
      <c r="G24" s="128"/>
      <c r="H24" s="128"/>
      <c r="I24" s="128"/>
      <c r="J24" s="128"/>
      <c r="K24" s="128"/>
      <c r="L24" s="128"/>
      <c r="M24" s="128"/>
      <c r="N24" s="128"/>
      <c r="O24" s="128"/>
    </row>
    <row r="25" spans="1:15" x14ac:dyDescent="0.5">
      <c r="B25" s="128"/>
      <c r="C25" s="128"/>
      <c r="D25" s="128"/>
      <c r="E25" s="128"/>
      <c r="F25" s="128"/>
      <c r="G25" s="128"/>
      <c r="H25" s="128"/>
      <c r="I25" s="128"/>
      <c r="J25" s="128"/>
      <c r="K25" s="128"/>
      <c r="L25" s="128"/>
      <c r="M25" s="128"/>
      <c r="N25" s="128"/>
      <c r="O25" s="128"/>
    </row>
    <row r="26" spans="1:15" x14ac:dyDescent="0.5">
      <c r="B26" s="128"/>
      <c r="C26" s="128"/>
      <c r="D26" s="128"/>
      <c r="E26" s="128"/>
      <c r="F26" s="128"/>
      <c r="G26" s="128"/>
      <c r="H26" s="128"/>
      <c r="I26" s="128"/>
      <c r="J26" s="128"/>
      <c r="K26" s="128"/>
      <c r="L26" s="128"/>
      <c r="M26" s="128"/>
      <c r="N26" s="128"/>
      <c r="O26" s="128"/>
    </row>
    <row r="27" spans="1:15" x14ac:dyDescent="0.5">
      <c r="B27" s="128"/>
      <c r="C27" s="128"/>
      <c r="D27" s="128"/>
      <c r="E27" s="128"/>
      <c r="F27" s="128"/>
      <c r="G27" s="128"/>
      <c r="H27" s="128"/>
      <c r="I27" s="128"/>
      <c r="J27" s="128"/>
      <c r="K27" s="128"/>
      <c r="L27" s="128"/>
      <c r="M27" s="128"/>
      <c r="N27" s="128"/>
      <c r="O27" s="128"/>
    </row>
    <row r="28" spans="1:15" x14ac:dyDescent="0.5">
      <c r="B28" s="128"/>
      <c r="C28" s="128"/>
      <c r="D28" s="128"/>
      <c r="E28" s="128"/>
      <c r="F28" s="128"/>
      <c r="G28" s="128"/>
      <c r="H28" s="128"/>
      <c r="I28" s="128"/>
      <c r="J28" s="128"/>
      <c r="K28" s="128"/>
      <c r="L28" s="128"/>
      <c r="M28" s="128"/>
      <c r="N28" s="128"/>
      <c r="O28" s="128"/>
    </row>
    <row r="29" spans="1:15" x14ac:dyDescent="0.5">
      <c r="B29" s="128"/>
      <c r="C29" s="128"/>
      <c r="D29" s="128"/>
      <c r="E29" s="128"/>
      <c r="F29" s="128"/>
      <c r="G29" s="128"/>
      <c r="H29" s="128"/>
      <c r="I29" s="128"/>
      <c r="J29" s="128"/>
      <c r="K29" s="128"/>
      <c r="L29" s="128"/>
      <c r="M29" s="128"/>
      <c r="N29" s="128"/>
      <c r="O29" s="128"/>
    </row>
    <row r="30" spans="1:15" x14ac:dyDescent="0.5">
      <c r="B30" s="128"/>
      <c r="C30" s="128"/>
      <c r="D30" s="128"/>
      <c r="E30" s="128"/>
      <c r="F30" s="128"/>
      <c r="G30" s="128"/>
      <c r="H30" s="128"/>
      <c r="I30" s="128"/>
      <c r="J30" s="128"/>
      <c r="K30" s="128"/>
      <c r="L30" s="128"/>
      <c r="M30" s="128"/>
      <c r="N30" s="128"/>
      <c r="O30" s="128"/>
    </row>
    <row r="31" spans="1:15" x14ac:dyDescent="0.5">
      <c r="B31" s="128"/>
      <c r="C31" s="128"/>
      <c r="D31" s="128"/>
      <c r="E31" s="128"/>
      <c r="F31" s="128"/>
      <c r="G31" s="128"/>
      <c r="H31" s="128"/>
      <c r="I31" s="128"/>
      <c r="J31" s="128"/>
      <c r="K31" s="128"/>
      <c r="L31" s="128"/>
      <c r="M31" s="128"/>
      <c r="N31" s="128"/>
      <c r="O31" s="128"/>
    </row>
    <row r="32" spans="1:15" x14ac:dyDescent="0.5">
      <c r="B32" s="128"/>
      <c r="C32" s="128"/>
      <c r="D32" s="128"/>
      <c r="E32" s="128"/>
      <c r="F32" s="128"/>
      <c r="G32" s="128"/>
      <c r="H32" s="128"/>
      <c r="I32" s="128"/>
      <c r="J32" s="128"/>
      <c r="K32" s="128"/>
      <c r="L32" s="128"/>
      <c r="M32" s="128"/>
      <c r="N32" s="128"/>
      <c r="O32" s="128"/>
    </row>
    <row r="33" spans="2:14" x14ac:dyDescent="0.5">
      <c r="B33" s="128"/>
      <c r="C33" s="128"/>
      <c r="D33" s="128"/>
      <c r="E33" s="128"/>
      <c r="F33" s="128"/>
      <c r="G33" s="128"/>
      <c r="H33" s="128"/>
      <c r="I33" s="128"/>
      <c r="J33" s="128"/>
      <c r="K33" s="128"/>
      <c r="L33" s="128"/>
      <c r="M33" s="128"/>
      <c r="N33" s="128"/>
    </row>
    <row r="34" spans="2:14" x14ac:dyDescent="0.5">
      <c r="B34" s="128"/>
      <c r="C34" s="128"/>
      <c r="D34" s="128"/>
      <c r="E34" s="128"/>
      <c r="F34" s="128"/>
      <c r="G34" s="128"/>
      <c r="H34" s="128"/>
      <c r="I34" s="128"/>
      <c r="J34" s="128"/>
      <c r="K34" s="128"/>
      <c r="L34" s="128"/>
      <c r="M34" s="128"/>
      <c r="N34" s="128"/>
    </row>
  </sheetData>
  <mergeCells count="8">
    <mergeCell ref="B14:E14"/>
    <mergeCell ref="B1:E1"/>
    <mergeCell ref="N1:O1"/>
    <mergeCell ref="N14:O14"/>
    <mergeCell ref="F1:I1"/>
    <mergeCell ref="F14:I14"/>
    <mergeCell ref="J1:M1"/>
    <mergeCell ref="J14:M14"/>
  </mergeCells>
  <phoneticPr fontId="20" type="noConversion"/>
  <printOptions horizontalCentered="1" verticalCentered="1"/>
  <pageMargins left="0.7" right="0.7" top="0.75" bottom="0.75" header="0.3" footer="0.3"/>
  <pageSetup paperSize="9" scale="85" orientation="landscape" horizontalDpi="300" verticalDpi="300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rgb="FF612A8A"/>
  </sheetPr>
  <dimension ref="A1:O54"/>
  <sheetViews>
    <sheetView showGridLines="0" zoomScaleNormal="100" workbookViewId="0">
      <pane xSplit="1" ySplit="2" topLeftCell="K3" activePane="bottomRight" state="frozen"/>
      <selection pane="topRight" activeCell="B1" sqref="B1"/>
      <selection pane="bottomLeft" activeCell="A3" sqref="A3"/>
      <selection pane="bottomRight" activeCell="O29" sqref="B29:O52"/>
    </sheetView>
  </sheetViews>
  <sheetFormatPr defaultColWidth="9.21875" defaultRowHeight="16.8" x14ac:dyDescent="0.5"/>
  <cols>
    <col min="1" max="1" width="58.44140625" style="2" customWidth="1"/>
    <col min="2" max="4" width="12.21875" style="2" customWidth="1"/>
    <col min="5" max="10" width="12.21875" style="2" bestFit="1" customWidth="1"/>
    <col min="11" max="12" width="11.5546875" style="2" customWidth="1"/>
    <col min="13" max="13" width="11.77734375" style="2" customWidth="1"/>
    <col min="14" max="15" width="11" style="2" bestFit="1" customWidth="1"/>
    <col min="16" max="16384" width="9.21875" style="2"/>
  </cols>
  <sheetData>
    <row r="1" spans="1:15" ht="15" customHeight="1" thickBot="1" x14ac:dyDescent="0.55000000000000004">
      <c r="A1" s="1" t="s">
        <v>12</v>
      </c>
      <c r="B1" s="142">
        <v>2023</v>
      </c>
      <c r="C1" s="143"/>
      <c r="D1" s="143"/>
      <c r="E1" s="143"/>
      <c r="F1" s="146">
        <v>2024</v>
      </c>
      <c r="G1" s="147"/>
      <c r="H1" s="147"/>
      <c r="I1" s="147"/>
      <c r="J1" s="146">
        <v>2025</v>
      </c>
      <c r="K1" s="147"/>
      <c r="L1" s="147"/>
      <c r="M1" s="147"/>
      <c r="N1" s="148">
        <v>2026</v>
      </c>
      <c r="O1" s="149"/>
    </row>
    <row r="2" spans="1:15" ht="12.75" customHeight="1" thickBot="1" x14ac:dyDescent="0.55000000000000004">
      <c r="A2" s="102" t="s">
        <v>13</v>
      </c>
      <c r="B2" s="3" t="s">
        <v>1</v>
      </c>
      <c r="C2" s="3" t="s">
        <v>2</v>
      </c>
      <c r="D2" s="3" t="s">
        <v>3</v>
      </c>
      <c r="E2" s="3" t="s">
        <v>4</v>
      </c>
      <c r="F2" s="3" t="s">
        <v>1</v>
      </c>
      <c r="G2" s="3" t="s">
        <v>2</v>
      </c>
      <c r="H2" s="3" t="s">
        <v>3</v>
      </c>
      <c r="I2" s="3" t="s">
        <v>4</v>
      </c>
      <c r="J2" s="3" t="s">
        <v>1</v>
      </c>
      <c r="K2" s="3" t="s">
        <v>2</v>
      </c>
      <c r="L2" s="3" t="s">
        <v>3</v>
      </c>
      <c r="M2" s="3" t="s">
        <v>4</v>
      </c>
      <c r="N2" s="31" t="s">
        <v>1</v>
      </c>
      <c r="O2" s="31" t="s">
        <v>2</v>
      </c>
    </row>
    <row r="3" spans="1:15" ht="17.399999999999999" thickBot="1" x14ac:dyDescent="0.55000000000000004">
      <c r="A3" s="13" t="s">
        <v>15</v>
      </c>
      <c r="B3" s="12"/>
      <c r="C3" s="12"/>
      <c r="D3" s="12"/>
      <c r="E3" s="12"/>
      <c r="F3" s="12"/>
      <c r="J3" s="12"/>
    </row>
    <row r="4" spans="1:15" ht="17.399999999999999" thickBot="1" x14ac:dyDescent="0.55000000000000004">
      <c r="A4" s="14" t="s">
        <v>16</v>
      </c>
      <c r="B4" s="15">
        <v>5864474.7059899997</v>
      </c>
      <c r="C4" s="15">
        <v>6146495.7872100007</v>
      </c>
      <c r="D4" s="15">
        <v>6360303.4946633</v>
      </c>
      <c r="E4" s="15">
        <v>6490260.1104999986</v>
      </c>
      <c r="F4" s="15">
        <v>8171447.8268899992</v>
      </c>
      <c r="G4" s="15">
        <v>8883317.5632099994</v>
      </c>
      <c r="H4" s="15">
        <v>9208056.2193700001</v>
      </c>
      <c r="I4" s="15">
        <v>9770903.5761699993</v>
      </c>
      <c r="J4" s="15">
        <v>11856983.853980001</v>
      </c>
      <c r="K4" s="15">
        <v>12843033.948260002</v>
      </c>
      <c r="L4" s="15">
        <v>13265236.179540001</v>
      </c>
      <c r="M4" s="15">
        <v>14121055.08061</v>
      </c>
      <c r="N4" s="15">
        <v>14394657.420916243</v>
      </c>
      <c r="O4" s="15">
        <v>16336503.16422046</v>
      </c>
    </row>
    <row r="5" spans="1:15" ht="17.399999999999999" thickBot="1" x14ac:dyDescent="0.55000000000000004">
      <c r="A5" s="16" t="s">
        <v>17</v>
      </c>
      <c r="B5" s="11">
        <v>1039886.4285880328</v>
      </c>
      <c r="C5" s="11">
        <v>1066336.4253037632</v>
      </c>
      <c r="D5" s="11">
        <v>1046523.177287526</v>
      </c>
      <c r="E5" s="11">
        <v>1051792.762134098</v>
      </c>
      <c r="F5" s="11">
        <v>1234895.0575625387</v>
      </c>
      <c r="G5" s="11">
        <v>1332584.9745559678</v>
      </c>
      <c r="H5" s="11">
        <v>1386960.9639647</v>
      </c>
      <c r="I5" s="11">
        <v>1436264.3958523099</v>
      </c>
      <c r="J5" s="11">
        <v>1701711.6877291875</v>
      </c>
      <c r="K5" s="11">
        <v>1825931.4599100011</v>
      </c>
      <c r="L5" s="11">
        <v>1910171.0105595407</v>
      </c>
      <c r="M5" s="11">
        <v>1920416.6566583579</v>
      </c>
      <c r="N5" s="11">
        <v>1931097.7692102834</v>
      </c>
      <c r="O5" s="11">
        <v>2000861.2082106611</v>
      </c>
    </row>
    <row r="6" spans="1:15" ht="17.399999999999999" thickBot="1" x14ac:dyDescent="0.55000000000000004">
      <c r="A6" s="16" t="s">
        <v>18</v>
      </c>
      <c r="B6" s="11">
        <v>4824588.277401967</v>
      </c>
      <c r="C6" s="11">
        <v>5080159.361906237</v>
      </c>
      <c r="D6" s="11">
        <v>5313780.3173757736</v>
      </c>
      <c r="E6" s="11">
        <v>5438467.348365901</v>
      </c>
      <c r="F6" s="11">
        <v>6936552.7693274608</v>
      </c>
      <c r="G6" s="11">
        <v>7550732.588654032</v>
      </c>
      <c r="H6" s="11">
        <v>7821095.2554053003</v>
      </c>
      <c r="I6" s="11">
        <v>8334639.1803176897</v>
      </c>
      <c r="J6" s="11">
        <v>10155272.166250814</v>
      </c>
      <c r="K6" s="11">
        <v>11017102.48835</v>
      </c>
      <c r="L6" s="11">
        <v>11355065.168980461</v>
      </c>
      <c r="M6" s="11">
        <v>12200638.423951643</v>
      </c>
      <c r="N6" s="11">
        <v>12463559.65170596</v>
      </c>
      <c r="O6" s="11">
        <v>14335641.9560098</v>
      </c>
    </row>
    <row r="7" spans="1:15" ht="17.399999999999999" thickBot="1" x14ac:dyDescent="0.55000000000000004">
      <c r="A7" s="17" t="s">
        <v>19</v>
      </c>
      <c r="B7" s="15">
        <v>1689349.0261300001</v>
      </c>
      <c r="C7" s="15">
        <v>1435625.43928</v>
      </c>
      <c r="D7" s="15">
        <v>1488350.9276067</v>
      </c>
      <c r="E7" s="15">
        <v>1800019.4090100001</v>
      </c>
      <c r="F7" s="15">
        <v>1975735.0949800001</v>
      </c>
      <c r="G7" s="15">
        <v>2146129.0907799997</v>
      </c>
      <c r="H7" s="15">
        <v>2230355.7251899997</v>
      </c>
      <c r="I7" s="15">
        <v>1959465.4436299999</v>
      </c>
      <c r="J7" s="15">
        <v>2372492.0292600002</v>
      </c>
      <c r="K7" s="15">
        <v>2350304.3889300004</v>
      </c>
      <c r="L7" s="15">
        <v>2556853.3161600004</v>
      </c>
      <c r="M7" s="15">
        <v>2508585.0535899997</v>
      </c>
      <c r="N7" s="15">
        <v>2750284.1782299997</v>
      </c>
      <c r="O7" s="15">
        <v>2705677.3197774002</v>
      </c>
    </row>
    <row r="8" spans="1:15" ht="17.399999999999999" thickBot="1" x14ac:dyDescent="0.55000000000000004">
      <c r="A8" s="16" t="s">
        <v>17</v>
      </c>
      <c r="B8" s="11">
        <v>408134.47665999993</v>
      </c>
      <c r="C8" s="11">
        <v>351123.09988999995</v>
      </c>
      <c r="D8" s="11">
        <v>465710.8223767</v>
      </c>
      <c r="E8" s="11">
        <v>419967.01948999998</v>
      </c>
      <c r="F8" s="11">
        <v>460782.62906000006</v>
      </c>
      <c r="G8" s="11">
        <v>454063.15288999997</v>
      </c>
      <c r="H8" s="11">
        <v>485662.48959000001</v>
      </c>
      <c r="I8" s="11">
        <v>431096.48564999993</v>
      </c>
      <c r="J8" s="11">
        <v>518551.42220000003</v>
      </c>
      <c r="K8" s="11">
        <v>511354.15632000013</v>
      </c>
      <c r="L8" s="11">
        <v>539914.15205000003</v>
      </c>
      <c r="M8" s="11">
        <v>635623.85365000006</v>
      </c>
      <c r="N8" s="11">
        <v>637905.18410000007</v>
      </c>
      <c r="O8" s="11">
        <v>626365.84837999998</v>
      </c>
    </row>
    <row r="9" spans="1:15" ht="17.399999999999999" thickBot="1" x14ac:dyDescent="0.55000000000000004">
      <c r="A9" s="16" t="s">
        <v>18</v>
      </c>
      <c r="B9" s="11">
        <v>216223.08853000001</v>
      </c>
      <c r="C9" s="11">
        <v>222392.66625000001</v>
      </c>
      <c r="D9" s="11">
        <v>231087.14700999999</v>
      </c>
      <c r="E9" s="11">
        <v>233525.38904000001</v>
      </c>
      <c r="F9" s="11">
        <v>282699.22620000003</v>
      </c>
      <c r="G9" s="11">
        <v>312145.31601999997</v>
      </c>
      <c r="H9" s="11">
        <v>333894.47730000003</v>
      </c>
      <c r="I9" s="11">
        <v>369665.14199999999</v>
      </c>
      <c r="J9" s="11">
        <v>446694.86800000002</v>
      </c>
      <c r="K9" s="11">
        <v>478883.25761999999</v>
      </c>
      <c r="L9" s="11">
        <v>500944.63688999997</v>
      </c>
      <c r="M9" s="11">
        <v>539724.59132000001</v>
      </c>
      <c r="N9" s="11">
        <v>538873.82305999997</v>
      </c>
      <c r="O9" s="11">
        <v>583324.96378739993</v>
      </c>
    </row>
    <row r="10" spans="1:15" ht="17.399999999999999" thickBot="1" x14ac:dyDescent="0.55000000000000004">
      <c r="A10" s="16" t="s">
        <v>20</v>
      </c>
      <c r="B10" s="11">
        <v>1064991.4609400001</v>
      </c>
      <c r="C10" s="11">
        <v>862109.67314000009</v>
      </c>
      <c r="D10" s="11">
        <v>791552.95821999991</v>
      </c>
      <c r="E10" s="11">
        <v>1146527.0004799999</v>
      </c>
      <c r="F10" s="11">
        <v>1232253.23972</v>
      </c>
      <c r="G10" s="11">
        <v>1379920.6218699999</v>
      </c>
      <c r="H10" s="11">
        <v>1410798.7582999999</v>
      </c>
      <c r="I10" s="11">
        <v>1158703.81598</v>
      </c>
      <c r="J10" s="11">
        <v>1407245.7390600001</v>
      </c>
      <c r="K10" s="11">
        <v>1360066.97499</v>
      </c>
      <c r="L10" s="11">
        <v>1515994.5272200003</v>
      </c>
      <c r="M10" s="11">
        <v>1333236.6086199996</v>
      </c>
      <c r="N10" s="11">
        <v>1573505.1710699999</v>
      </c>
      <c r="O10" s="11">
        <v>1495986.5076100002</v>
      </c>
    </row>
    <row r="11" spans="1:15" ht="17.399999999999999" thickBot="1" x14ac:dyDescent="0.55000000000000004">
      <c r="A11" s="17" t="s">
        <v>21</v>
      </c>
      <c r="B11" s="15">
        <v>7553823.7321199998</v>
      </c>
      <c r="C11" s="15">
        <v>7582121.2264900003</v>
      </c>
      <c r="D11" s="15">
        <v>7848654.42227</v>
      </c>
      <c r="E11" s="15">
        <v>8290279.5195099991</v>
      </c>
      <c r="F11" s="15">
        <v>10147182.921869999</v>
      </c>
      <c r="G11" s="15">
        <v>11029446.653989999</v>
      </c>
      <c r="H11" s="15">
        <v>11438411.944559999</v>
      </c>
      <c r="I11" s="15">
        <v>11730369.0198</v>
      </c>
      <c r="J11" s="15">
        <v>14229475.883240001</v>
      </c>
      <c r="K11" s="15">
        <v>15193338.337190002</v>
      </c>
      <c r="L11" s="15">
        <v>15822089.495700002</v>
      </c>
      <c r="M11" s="15">
        <v>16629640.134199999</v>
      </c>
      <c r="N11" s="15">
        <v>17144941.599146243</v>
      </c>
      <c r="O11" s="15">
        <v>19042180.483997859</v>
      </c>
    </row>
    <row r="12" spans="1:15" ht="17.399999999999999" thickBot="1" x14ac:dyDescent="0.55000000000000004">
      <c r="A12" s="13" t="s">
        <v>22</v>
      </c>
      <c r="B12" s="10"/>
      <c r="C12" s="10"/>
      <c r="D12" s="10"/>
      <c r="E12" s="10"/>
      <c r="F12" s="10"/>
      <c r="G12" s="10"/>
      <c r="H12" s="10"/>
      <c r="I12" s="10"/>
      <c r="J12" s="10"/>
      <c r="K12" s="10"/>
      <c r="L12" s="10"/>
      <c r="M12" s="10"/>
      <c r="N12" s="10"/>
      <c r="O12" s="10"/>
    </row>
    <row r="13" spans="1:15" ht="17.399999999999999" thickBot="1" x14ac:dyDescent="0.55000000000000004">
      <c r="A13" s="17" t="s">
        <v>161</v>
      </c>
      <c r="B13" s="15">
        <v>2469450.5448500002</v>
      </c>
      <c r="C13" s="15">
        <v>1804666.6417800002</v>
      </c>
      <c r="D13" s="15">
        <v>1597504.2066899999</v>
      </c>
      <c r="E13" s="15">
        <v>1783648.4012599995</v>
      </c>
      <c r="F13" s="15">
        <v>1732281.8619899999</v>
      </c>
      <c r="G13" s="15">
        <v>2636296.6455499995</v>
      </c>
      <c r="H13" s="15">
        <v>1966616.5185</v>
      </c>
      <c r="I13" s="15">
        <v>2957930.9144800003</v>
      </c>
      <c r="J13" s="15">
        <v>2700063.9826800004</v>
      </c>
      <c r="K13" s="15">
        <v>2343734.3808699995</v>
      </c>
      <c r="L13" s="15">
        <v>2838247.8766600005</v>
      </c>
      <c r="M13" s="15">
        <v>2411497.6562900003</v>
      </c>
      <c r="N13" s="15">
        <v>3150525.3624099991</v>
      </c>
      <c r="O13" s="15">
        <v>2899732.2791199996</v>
      </c>
    </row>
    <row r="14" spans="1:15" ht="17.399999999999999" thickBot="1" x14ac:dyDescent="0.55000000000000004">
      <c r="A14" s="16" t="s">
        <v>23</v>
      </c>
      <c r="B14" s="11">
        <v>2462180.3186699999</v>
      </c>
      <c r="C14" s="11">
        <v>1796329.3260000001</v>
      </c>
      <c r="D14" s="11">
        <v>1586706.8681099999</v>
      </c>
      <c r="E14" s="11">
        <v>1772226.1098199994</v>
      </c>
      <c r="F14" s="11">
        <v>1720453.5914799999</v>
      </c>
      <c r="G14" s="11">
        <v>2620105.0409899997</v>
      </c>
      <c r="H14" s="11">
        <v>1945419.0865199999</v>
      </c>
      <c r="I14" s="11">
        <v>2928913.2588700005</v>
      </c>
      <c r="J14" s="11">
        <v>2668238.0331700002</v>
      </c>
      <c r="K14" s="11">
        <v>2334744.8264699997</v>
      </c>
      <c r="L14" s="11">
        <v>2815205.4167600004</v>
      </c>
      <c r="M14" s="11">
        <v>2383799.2027000003</v>
      </c>
      <c r="N14" s="11">
        <v>3137176.4444399993</v>
      </c>
      <c r="O14" s="11">
        <v>2892243.4363699998</v>
      </c>
    </row>
    <row r="15" spans="1:15" ht="17.399999999999999" thickBot="1" x14ac:dyDescent="0.55000000000000004">
      <c r="A15" s="16" t="s">
        <v>156</v>
      </c>
      <c r="B15" s="10">
        <v>7270.2261799999997</v>
      </c>
      <c r="C15" s="10">
        <v>8337.3157800000008</v>
      </c>
      <c r="D15" s="10">
        <v>10797.33858</v>
      </c>
      <c r="E15" s="10">
        <v>11422.291439999999</v>
      </c>
      <c r="F15" s="10">
        <v>11828.27051</v>
      </c>
      <c r="G15" s="10">
        <v>16191.60456</v>
      </c>
      <c r="H15" s="10">
        <v>21197.431980000001</v>
      </c>
      <c r="I15" s="10">
        <v>29017.655609999998</v>
      </c>
      <c r="J15" s="10">
        <v>31825.949510000002</v>
      </c>
      <c r="K15" s="10">
        <v>8989.5544000000009</v>
      </c>
      <c r="L15" s="10">
        <v>23042.459899999998</v>
      </c>
      <c r="M15" s="10">
        <v>27698.453589999997</v>
      </c>
      <c r="N15" s="11">
        <v>13348.917969999999</v>
      </c>
      <c r="O15" s="11">
        <v>7488.8427499999998</v>
      </c>
    </row>
    <row r="16" spans="1:15" ht="17.399999999999999" thickBot="1" x14ac:dyDescent="0.55000000000000004">
      <c r="A16" s="17" t="s">
        <v>179</v>
      </c>
      <c r="B16" s="15">
        <v>1913479.7839300004</v>
      </c>
      <c r="C16" s="15">
        <v>2094763.5534899998</v>
      </c>
      <c r="D16" s="15">
        <v>2029533.2897699999</v>
      </c>
      <c r="E16" s="15">
        <v>2079090.1115299999</v>
      </c>
      <c r="F16" s="15">
        <v>2711108.6351899998</v>
      </c>
      <c r="G16" s="15">
        <v>3609631.1391199999</v>
      </c>
      <c r="H16" s="15">
        <v>3705782.0257299994</v>
      </c>
      <c r="I16" s="15">
        <v>4183752.8960300004</v>
      </c>
      <c r="J16" s="15">
        <v>4449096.5338199995</v>
      </c>
      <c r="K16" s="15">
        <v>4852002.8994300002</v>
      </c>
      <c r="L16" s="15">
        <v>5037848.6228499999</v>
      </c>
      <c r="M16" s="15">
        <v>3863292.64689</v>
      </c>
      <c r="N16" s="15">
        <v>5514384.7166999998</v>
      </c>
      <c r="O16" s="15">
        <v>6214799.9421100002</v>
      </c>
    </row>
    <row r="17" spans="1:15" ht="17.399999999999999" thickBot="1" x14ac:dyDescent="0.55000000000000004">
      <c r="A17" s="16" t="s">
        <v>24</v>
      </c>
      <c r="B17" s="11">
        <v>386132.70395</v>
      </c>
      <c r="C17" s="11">
        <v>528203.64468999999</v>
      </c>
      <c r="D17" s="11">
        <v>421372.04895999999</v>
      </c>
      <c r="E17" s="11">
        <v>335077.24007</v>
      </c>
      <c r="F17" s="11">
        <v>585154.96883000003</v>
      </c>
      <c r="G17" s="11">
        <v>789222.55483000004</v>
      </c>
      <c r="H17" s="11">
        <v>733470.06816000002</v>
      </c>
      <c r="I17" s="11">
        <v>901755.56709999999</v>
      </c>
      <c r="J17" s="11">
        <v>924359.41975999996</v>
      </c>
      <c r="K17" s="11">
        <v>1117274.2583399999</v>
      </c>
      <c r="L17" s="11">
        <v>1205194.6814100002</v>
      </c>
      <c r="M17" s="11">
        <v>682117.09701999999</v>
      </c>
      <c r="N17" s="11">
        <v>1062587.7993999999</v>
      </c>
      <c r="O17" s="11">
        <v>1234148.4542799999</v>
      </c>
    </row>
    <row r="18" spans="1:15" ht="17.399999999999999" thickBot="1" x14ac:dyDescent="0.55000000000000004">
      <c r="A18" s="16" t="s">
        <v>162</v>
      </c>
      <c r="B18" s="11">
        <v>1441973.0139500003</v>
      </c>
      <c r="C18" s="11">
        <v>1476653.3256299999</v>
      </c>
      <c r="D18" s="11">
        <v>1510567.3065299999</v>
      </c>
      <c r="E18" s="11">
        <v>1559418.3050699998</v>
      </c>
      <c r="F18" s="11">
        <v>1864635.9886899996</v>
      </c>
      <c r="G18" s="11">
        <v>2550690.8224899997</v>
      </c>
      <c r="H18" s="11">
        <v>2702989.9476099992</v>
      </c>
      <c r="I18" s="11">
        <v>2937754.5725700003</v>
      </c>
      <c r="J18" s="11">
        <v>3213905.8475199998</v>
      </c>
      <c r="K18" s="11">
        <v>3402750.5696700006</v>
      </c>
      <c r="L18" s="11">
        <v>3564970.3224999998</v>
      </c>
      <c r="M18" s="11">
        <v>2899688.7041000002</v>
      </c>
      <c r="N18" s="11">
        <v>4088721.43677</v>
      </c>
      <c r="O18" s="11">
        <v>4660796.9088300001</v>
      </c>
    </row>
    <row r="19" spans="1:15" ht="17.399999999999999" thickBot="1" x14ac:dyDescent="0.55000000000000004">
      <c r="A19" s="106" t="s">
        <v>170</v>
      </c>
      <c r="B19" s="11">
        <v>85374.066030000002</v>
      </c>
      <c r="C19" s="11">
        <v>89906.583169999998</v>
      </c>
      <c r="D19" s="11">
        <v>97593.934280000001</v>
      </c>
      <c r="E19" s="11">
        <v>184594.56639000002</v>
      </c>
      <c r="F19" s="11">
        <v>261317.67767</v>
      </c>
      <c r="G19" s="11">
        <v>269717.76180000004</v>
      </c>
      <c r="H19" s="11">
        <v>269322.00996</v>
      </c>
      <c r="I19" s="11">
        <v>344242.75636</v>
      </c>
      <c r="J19" s="11">
        <v>310831.26653999998</v>
      </c>
      <c r="K19" s="11">
        <v>331978.07141999999</v>
      </c>
      <c r="L19" s="11">
        <v>267683.61894000001</v>
      </c>
      <c r="M19" s="11">
        <v>281486.84577000001</v>
      </c>
      <c r="N19" s="11">
        <v>363075.48053</v>
      </c>
      <c r="O19" s="11">
        <v>319854.57899999997</v>
      </c>
    </row>
    <row r="20" spans="1:15" ht="17.399999999999999" thickBot="1" x14ac:dyDescent="0.55000000000000004">
      <c r="A20" s="17" t="s">
        <v>25</v>
      </c>
      <c r="B20" s="15">
        <v>2021908.2617899999</v>
      </c>
      <c r="C20" s="15">
        <v>2695447.6014199997</v>
      </c>
      <c r="D20" s="15">
        <v>2346888.7260400001</v>
      </c>
      <c r="E20" s="15">
        <v>2567894.9724700004</v>
      </c>
      <c r="F20" s="15">
        <v>2826690.85139</v>
      </c>
      <c r="G20" s="15">
        <v>3056991.57614</v>
      </c>
      <c r="H20" s="15">
        <v>3295125.29269</v>
      </c>
      <c r="I20" s="15">
        <v>4650191.0331500005</v>
      </c>
      <c r="J20" s="15">
        <v>3339827.4689000002</v>
      </c>
      <c r="K20" s="15">
        <v>3320888.4488599999</v>
      </c>
      <c r="L20" s="15">
        <v>3936151.8502375004</v>
      </c>
      <c r="M20" s="15">
        <v>5705749.4855957003</v>
      </c>
      <c r="N20" s="15">
        <v>2400789.7405900001</v>
      </c>
      <c r="O20" s="15">
        <v>2848553.9936500001</v>
      </c>
    </row>
    <row r="21" spans="1:15" ht="17.399999999999999" thickBot="1" x14ac:dyDescent="0.55000000000000004">
      <c r="A21" s="16" t="s">
        <v>26</v>
      </c>
      <c r="B21" s="11">
        <v>527558.40000000002</v>
      </c>
      <c r="C21" s="11">
        <v>1455300</v>
      </c>
      <c r="D21" s="11">
        <v>1078000</v>
      </c>
      <c r="E21" s="11">
        <v>929145.81760000007</v>
      </c>
      <c r="F21" s="11">
        <v>802673.36984000006</v>
      </c>
      <c r="G21" s="11">
        <v>524053.90214999998</v>
      </c>
      <c r="H21" s="11">
        <v>981242.73380999989</v>
      </c>
      <c r="I21" s="11">
        <v>2487180.7000000002</v>
      </c>
      <c r="J21" s="11">
        <v>882353.16026000003</v>
      </c>
      <c r="K21" s="11">
        <v>798648</v>
      </c>
      <c r="L21" s="11">
        <v>1438178.9335400001</v>
      </c>
      <c r="M21" s="11">
        <v>3143504</v>
      </c>
      <c r="N21" s="11">
        <v>4.0000000000000003E-5</v>
      </c>
      <c r="O21" s="11">
        <v>0</v>
      </c>
    </row>
    <row r="22" spans="1:15" ht="17.399999999999999" thickBot="1" x14ac:dyDescent="0.55000000000000004">
      <c r="A22" s="16" t="s">
        <v>169</v>
      </c>
      <c r="B22" s="11">
        <v>455710.61310999998</v>
      </c>
      <c r="C22" s="11">
        <v>250057.82097999993</v>
      </c>
      <c r="D22" s="11">
        <v>218168.75706999999</v>
      </c>
      <c r="E22" s="11">
        <v>375108.98586999997</v>
      </c>
      <c r="F22" s="11">
        <v>313336.90924000001</v>
      </c>
      <c r="G22" s="11">
        <v>439082.53369000001</v>
      </c>
      <c r="H22" s="11">
        <v>457584.43942000007</v>
      </c>
      <c r="I22" s="11">
        <v>680908.09461999999</v>
      </c>
      <c r="J22" s="11">
        <v>484801.77635</v>
      </c>
      <c r="K22" s="11">
        <v>528171.19444999995</v>
      </c>
      <c r="L22" s="11">
        <v>552245.79787999997</v>
      </c>
      <c r="M22" s="11">
        <v>538823.64702000003</v>
      </c>
      <c r="N22" s="11">
        <v>431120.08647000004</v>
      </c>
      <c r="O22" s="11">
        <v>640913.77653999999</v>
      </c>
    </row>
    <row r="23" spans="1:15" ht="17.399999999999999" thickBot="1" x14ac:dyDescent="0.55000000000000004">
      <c r="A23" s="16" t="s">
        <v>27</v>
      </c>
      <c r="B23" s="11">
        <v>614969.24867999996</v>
      </c>
      <c r="C23" s="11">
        <v>563626.78043999989</v>
      </c>
      <c r="D23" s="11">
        <v>580786.96896999993</v>
      </c>
      <c r="E23" s="11">
        <v>841457.16899999999</v>
      </c>
      <c r="F23" s="11">
        <v>1180066.57231</v>
      </c>
      <c r="G23" s="11">
        <v>1162508.0386000001</v>
      </c>
      <c r="H23" s="11">
        <v>952022.39409999992</v>
      </c>
      <c r="I23" s="11">
        <v>645801.33140000002</v>
      </c>
      <c r="J23" s="11">
        <v>997720.7220999999</v>
      </c>
      <c r="K23" s="11">
        <v>927336.84186999989</v>
      </c>
      <c r="L23" s="11">
        <v>796019.47122750001</v>
      </c>
      <c r="M23" s="11">
        <v>943486.7901157001</v>
      </c>
      <c r="N23" s="11">
        <v>926072.05408000003</v>
      </c>
      <c r="O23" s="11">
        <v>1116286.6377900001</v>
      </c>
    </row>
    <row r="24" spans="1:15" ht="17.399999999999999" thickBot="1" x14ac:dyDescent="0.55000000000000004">
      <c r="A24" s="16" t="s">
        <v>164</v>
      </c>
      <c r="B24" s="11">
        <v>0</v>
      </c>
      <c r="C24" s="11">
        <v>0</v>
      </c>
      <c r="D24" s="11">
        <v>0</v>
      </c>
      <c r="E24" s="11">
        <v>0</v>
      </c>
      <c r="F24" s="11">
        <v>0</v>
      </c>
      <c r="G24" s="11">
        <v>209168.1017</v>
      </c>
      <c r="H24" s="11">
        <v>155760.72536000001</v>
      </c>
      <c r="I24" s="11">
        <v>164690.90713000001</v>
      </c>
      <c r="J24" s="11">
        <v>326746.81018999999</v>
      </c>
      <c r="K24" s="11">
        <v>376650.41253999999</v>
      </c>
      <c r="L24" s="11">
        <v>419240.64759000007</v>
      </c>
      <c r="M24" s="11">
        <v>418184.04845999996</v>
      </c>
      <c r="N24" s="11">
        <v>402303.6</v>
      </c>
      <c r="O24" s="11">
        <v>451178.57932000002</v>
      </c>
    </row>
    <row r="25" spans="1:15" ht="17.399999999999999" thickBot="1" x14ac:dyDescent="0.55000000000000004">
      <c r="A25" s="16" t="s">
        <v>28</v>
      </c>
      <c r="B25" s="11">
        <v>423670</v>
      </c>
      <c r="C25" s="11">
        <v>426463</v>
      </c>
      <c r="D25" s="11">
        <v>469933</v>
      </c>
      <c r="E25" s="11">
        <v>422183</v>
      </c>
      <c r="F25" s="11">
        <v>530614</v>
      </c>
      <c r="G25" s="11">
        <v>722179</v>
      </c>
      <c r="H25" s="11">
        <v>748515</v>
      </c>
      <c r="I25" s="11">
        <v>671610</v>
      </c>
      <c r="J25" s="11">
        <v>648205</v>
      </c>
      <c r="K25" s="11">
        <v>690082</v>
      </c>
      <c r="L25" s="11">
        <v>730467</v>
      </c>
      <c r="M25" s="11">
        <v>661751</v>
      </c>
      <c r="N25" s="11">
        <v>641294</v>
      </c>
      <c r="O25" s="11">
        <v>640175</v>
      </c>
    </row>
    <row r="26" spans="1:15" ht="17.399999999999999" thickBot="1" x14ac:dyDescent="0.55000000000000004">
      <c r="A26" s="17" t="s">
        <v>29</v>
      </c>
      <c r="B26" s="15">
        <v>6404838.5905700009</v>
      </c>
      <c r="C26" s="15">
        <v>6594877.7966900002</v>
      </c>
      <c r="D26" s="15">
        <v>5973926.2225000001</v>
      </c>
      <c r="E26" s="15">
        <v>6430633.4852600005</v>
      </c>
      <c r="F26" s="15">
        <v>7270081.3485699994</v>
      </c>
      <c r="G26" s="15">
        <v>9302919.3608100004</v>
      </c>
      <c r="H26" s="15">
        <v>8967523.8369199988</v>
      </c>
      <c r="I26" s="15">
        <v>11791874.843660001</v>
      </c>
      <c r="J26" s="15">
        <v>10488987.985400001</v>
      </c>
      <c r="K26" s="15">
        <v>10516625.72916</v>
      </c>
      <c r="L26" s="15">
        <v>11812248.349747501</v>
      </c>
      <c r="M26" s="15">
        <v>11980539.788775701</v>
      </c>
      <c r="N26" s="15">
        <v>11065699.819699999</v>
      </c>
      <c r="O26" s="15">
        <v>11963086.214880001</v>
      </c>
    </row>
    <row r="27" spans="1:15" ht="17.399999999999999" thickBot="1" x14ac:dyDescent="0.55000000000000004">
      <c r="A27" s="17" t="s">
        <v>30</v>
      </c>
      <c r="B27" s="15">
        <v>13958662.322690001</v>
      </c>
      <c r="C27" s="15">
        <v>14176999.02318</v>
      </c>
      <c r="D27" s="15">
        <v>13822580.64477</v>
      </c>
      <c r="E27" s="15">
        <v>14720913.00477</v>
      </c>
      <c r="F27" s="15">
        <v>17417264.270439997</v>
      </c>
      <c r="G27" s="15">
        <v>20332366.014799997</v>
      </c>
      <c r="H27" s="15">
        <v>20405935.781479999</v>
      </c>
      <c r="I27" s="15">
        <v>23522243.863460001</v>
      </c>
      <c r="J27" s="15">
        <v>24718463.868640002</v>
      </c>
      <c r="K27" s="15">
        <v>25709964.066350002</v>
      </c>
      <c r="L27" s="15">
        <v>27634337.845447503</v>
      </c>
      <c r="M27" s="15">
        <v>28610179.9229757</v>
      </c>
      <c r="N27" s="15">
        <v>28210641.418846242</v>
      </c>
      <c r="O27" s="15">
        <v>31005266.69887786</v>
      </c>
    </row>
    <row r="28" spans="1:15" ht="17.399999999999999" thickBot="1" x14ac:dyDescent="0.55000000000000004"/>
    <row r="29" spans="1:15" ht="17.399999999999999" thickBot="1" x14ac:dyDescent="0.55000000000000004">
      <c r="B29" s="138"/>
      <c r="C29" s="138"/>
      <c r="D29" s="138"/>
      <c r="E29" s="138"/>
      <c r="F29" s="138"/>
      <c r="G29" s="138"/>
      <c r="H29" s="138"/>
      <c r="I29" s="138"/>
      <c r="J29" s="138"/>
      <c r="K29" s="138"/>
      <c r="L29" s="138"/>
      <c r="M29" s="138"/>
      <c r="N29" s="138"/>
      <c r="O29" s="138"/>
    </row>
    <row r="30" spans="1:15" ht="17.399999999999999" thickBot="1" x14ac:dyDescent="0.55000000000000004">
      <c r="B30" s="138"/>
      <c r="C30" s="138"/>
      <c r="D30" s="138"/>
      <c r="E30" s="138"/>
      <c r="F30" s="138"/>
      <c r="G30" s="138"/>
      <c r="H30" s="138"/>
      <c r="I30" s="138"/>
      <c r="J30" s="138"/>
      <c r="K30" s="138"/>
      <c r="L30" s="138"/>
      <c r="M30" s="138"/>
      <c r="N30" s="138"/>
      <c r="O30" s="138"/>
    </row>
    <row r="31" spans="1:15" ht="17.399999999999999" thickBot="1" x14ac:dyDescent="0.55000000000000004">
      <c r="B31" s="138"/>
      <c r="C31" s="138"/>
      <c r="D31" s="138"/>
      <c r="E31" s="138"/>
      <c r="F31" s="138"/>
      <c r="G31" s="138"/>
      <c r="H31" s="138"/>
      <c r="I31" s="138"/>
      <c r="J31" s="138"/>
      <c r="K31" s="138"/>
      <c r="L31" s="138"/>
      <c r="M31" s="138"/>
      <c r="N31" s="138"/>
      <c r="O31" s="138"/>
    </row>
    <row r="32" spans="1:15" ht="17.399999999999999" thickBot="1" x14ac:dyDescent="0.55000000000000004">
      <c r="B32" s="138"/>
      <c r="C32" s="138"/>
      <c r="D32" s="138"/>
      <c r="E32" s="138"/>
      <c r="F32" s="138"/>
      <c r="G32" s="138"/>
      <c r="H32" s="138"/>
      <c r="I32" s="138"/>
      <c r="J32" s="138"/>
      <c r="K32" s="138"/>
      <c r="L32" s="138"/>
      <c r="M32" s="138"/>
      <c r="N32" s="138"/>
      <c r="O32" s="138"/>
    </row>
    <row r="33" spans="2:15" ht="17.399999999999999" thickBot="1" x14ac:dyDescent="0.55000000000000004">
      <c r="B33" s="138"/>
      <c r="C33" s="138"/>
      <c r="D33" s="138"/>
      <c r="E33" s="138"/>
      <c r="F33" s="138"/>
      <c r="G33" s="138"/>
      <c r="H33" s="138"/>
      <c r="I33" s="138"/>
      <c r="J33" s="138"/>
      <c r="K33" s="138"/>
      <c r="L33" s="138"/>
      <c r="M33" s="138"/>
      <c r="N33" s="138"/>
      <c r="O33" s="138"/>
    </row>
    <row r="34" spans="2:15" ht="17.399999999999999" thickBot="1" x14ac:dyDescent="0.55000000000000004">
      <c r="B34" s="138"/>
      <c r="C34" s="138"/>
      <c r="D34" s="138"/>
      <c r="E34" s="138"/>
      <c r="F34" s="138"/>
      <c r="G34" s="138"/>
      <c r="H34" s="138"/>
      <c r="I34" s="138"/>
      <c r="J34" s="138"/>
      <c r="K34" s="138"/>
      <c r="L34" s="138"/>
      <c r="M34" s="138"/>
      <c r="N34" s="138"/>
      <c r="O34" s="138"/>
    </row>
    <row r="35" spans="2:15" ht="17.399999999999999" thickBot="1" x14ac:dyDescent="0.55000000000000004">
      <c r="B35" s="138"/>
      <c r="C35" s="138"/>
      <c r="D35" s="138"/>
      <c r="E35" s="138"/>
      <c r="F35" s="138"/>
      <c r="G35" s="138"/>
      <c r="H35" s="138"/>
      <c r="I35" s="138"/>
      <c r="J35" s="138"/>
      <c r="K35" s="138"/>
      <c r="L35" s="138"/>
      <c r="M35" s="138"/>
      <c r="N35" s="138"/>
      <c r="O35" s="138"/>
    </row>
    <row r="36" spans="2:15" ht="17.399999999999999" thickBot="1" x14ac:dyDescent="0.55000000000000004">
      <c r="B36" s="138"/>
      <c r="C36" s="138"/>
      <c r="D36" s="138"/>
      <c r="E36" s="138"/>
      <c r="F36" s="138"/>
      <c r="G36" s="138"/>
      <c r="H36" s="138"/>
      <c r="I36" s="138"/>
      <c r="J36" s="138"/>
      <c r="K36" s="138"/>
      <c r="L36" s="138"/>
      <c r="M36" s="138"/>
      <c r="N36" s="138"/>
      <c r="O36" s="138"/>
    </row>
    <row r="37" spans="2:15" ht="17.399999999999999" thickBot="1" x14ac:dyDescent="0.55000000000000004">
      <c r="B37" s="138"/>
      <c r="C37" s="138"/>
      <c r="D37" s="138"/>
      <c r="E37" s="138"/>
      <c r="F37" s="138"/>
      <c r="G37" s="138"/>
      <c r="H37" s="138"/>
      <c r="I37" s="138"/>
      <c r="J37" s="138"/>
      <c r="K37" s="138"/>
      <c r="L37" s="138"/>
      <c r="M37" s="138"/>
      <c r="N37" s="138"/>
      <c r="O37" s="138"/>
    </row>
    <row r="38" spans="2:15" ht="17.399999999999999" thickBot="1" x14ac:dyDescent="0.55000000000000004">
      <c r="B38" s="138"/>
      <c r="C38" s="138"/>
      <c r="D38" s="138"/>
      <c r="E38" s="138"/>
      <c r="F38" s="138"/>
      <c r="G38" s="138"/>
      <c r="H38" s="138"/>
      <c r="I38" s="138"/>
      <c r="J38" s="138"/>
      <c r="K38" s="138"/>
      <c r="L38" s="138"/>
      <c r="M38" s="138"/>
      <c r="N38" s="138"/>
      <c r="O38" s="138"/>
    </row>
    <row r="39" spans="2:15" ht="17.399999999999999" thickBot="1" x14ac:dyDescent="0.55000000000000004">
      <c r="B39" s="138"/>
      <c r="C39" s="138"/>
      <c r="D39" s="138"/>
      <c r="E39" s="138"/>
      <c r="F39" s="138"/>
      <c r="G39" s="138"/>
      <c r="H39" s="138"/>
      <c r="I39" s="138"/>
      <c r="J39" s="138"/>
      <c r="K39" s="138"/>
      <c r="L39" s="138"/>
      <c r="M39" s="138"/>
      <c r="N39" s="138"/>
      <c r="O39" s="138"/>
    </row>
    <row r="40" spans="2:15" ht="17.399999999999999" thickBot="1" x14ac:dyDescent="0.55000000000000004">
      <c r="B40" s="138"/>
      <c r="C40" s="138"/>
      <c r="D40" s="138"/>
      <c r="E40" s="138"/>
      <c r="F40" s="138"/>
      <c r="G40" s="138"/>
      <c r="H40" s="138"/>
      <c r="I40" s="138"/>
      <c r="J40" s="138"/>
      <c r="K40" s="138"/>
      <c r="L40" s="138"/>
      <c r="M40" s="138"/>
      <c r="N40" s="138"/>
      <c r="O40" s="138"/>
    </row>
    <row r="41" spans="2:15" ht="17.399999999999999" thickBot="1" x14ac:dyDescent="0.55000000000000004">
      <c r="B41" s="138"/>
      <c r="C41" s="138"/>
      <c r="D41" s="138"/>
      <c r="E41" s="138"/>
      <c r="F41" s="138"/>
      <c r="G41" s="138"/>
      <c r="H41" s="138"/>
      <c r="I41" s="138"/>
      <c r="J41" s="138"/>
      <c r="K41" s="138"/>
      <c r="L41" s="138"/>
      <c r="M41" s="138"/>
      <c r="N41" s="138"/>
      <c r="O41" s="138"/>
    </row>
    <row r="42" spans="2:15" ht="17.399999999999999" thickBot="1" x14ac:dyDescent="0.55000000000000004">
      <c r="B42" s="138"/>
      <c r="C42" s="138"/>
      <c r="D42" s="138"/>
      <c r="E42" s="138"/>
      <c r="F42" s="138"/>
      <c r="G42" s="138"/>
      <c r="H42" s="138"/>
      <c r="I42" s="138"/>
      <c r="J42" s="138"/>
      <c r="K42" s="138"/>
      <c r="L42" s="138"/>
      <c r="M42" s="138"/>
      <c r="N42" s="138"/>
      <c r="O42" s="138"/>
    </row>
    <row r="43" spans="2:15" ht="17.399999999999999" thickBot="1" x14ac:dyDescent="0.55000000000000004">
      <c r="B43" s="138"/>
      <c r="C43" s="138"/>
      <c r="D43" s="138"/>
      <c r="E43" s="138"/>
      <c r="F43" s="138"/>
      <c r="G43" s="138"/>
      <c r="H43" s="138"/>
      <c r="I43" s="138"/>
      <c r="J43" s="138"/>
      <c r="K43" s="138"/>
      <c r="L43" s="138"/>
      <c r="M43" s="138"/>
      <c r="N43" s="138"/>
      <c r="O43" s="138"/>
    </row>
    <row r="44" spans="2:15" ht="17.399999999999999" thickBot="1" x14ac:dyDescent="0.55000000000000004">
      <c r="B44" s="138"/>
      <c r="C44" s="138"/>
      <c r="D44" s="138"/>
      <c r="E44" s="138"/>
      <c r="F44" s="138"/>
      <c r="G44" s="138"/>
      <c r="H44" s="138"/>
      <c r="I44" s="138"/>
      <c r="J44" s="138"/>
      <c r="K44" s="138"/>
      <c r="L44" s="138"/>
      <c r="M44" s="138"/>
      <c r="N44" s="138"/>
      <c r="O44" s="138"/>
    </row>
    <row r="45" spans="2:15" ht="17.399999999999999" thickBot="1" x14ac:dyDescent="0.55000000000000004">
      <c r="B45" s="138"/>
      <c r="C45" s="138"/>
      <c r="D45" s="138"/>
      <c r="E45" s="138"/>
      <c r="F45" s="138"/>
      <c r="G45" s="138"/>
      <c r="H45" s="138"/>
      <c r="I45" s="138"/>
      <c r="J45" s="138"/>
      <c r="K45" s="138"/>
      <c r="L45" s="138"/>
      <c r="M45" s="138"/>
      <c r="N45" s="138"/>
      <c r="O45" s="138"/>
    </row>
    <row r="46" spans="2:15" ht="17.399999999999999" thickBot="1" x14ac:dyDescent="0.55000000000000004">
      <c r="B46" s="138"/>
      <c r="C46" s="138"/>
      <c r="D46" s="138"/>
      <c r="E46" s="138"/>
      <c r="F46" s="138"/>
      <c r="G46" s="138"/>
      <c r="H46" s="138"/>
      <c r="I46" s="138"/>
      <c r="J46" s="138"/>
      <c r="K46" s="138"/>
      <c r="L46" s="138"/>
      <c r="M46" s="138"/>
      <c r="N46" s="138"/>
      <c r="O46" s="138"/>
    </row>
    <row r="47" spans="2:15" ht="17.399999999999999" thickBot="1" x14ac:dyDescent="0.55000000000000004">
      <c r="B47" s="138"/>
      <c r="C47" s="138"/>
      <c r="D47" s="138"/>
      <c r="E47" s="138"/>
      <c r="F47" s="138"/>
      <c r="G47" s="138"/>
      <c r="H47" s="138"/>
      <c r="I47" s="138"/>
      <c r="J47" s="138"/>
      <c r="K47" s="138"/>
      <c r="L47" s="138"/>
      <c r="M47" s="138"/>
      <c r="N47" s="138"/>
      <c r="O47" s="138"/>
    </row>
    <row r="48" spans="2:15" ht="17.399999999999999" thickBot="1" x14ac:dyDescent="0.55000000000000004">
      <c r="B48" s="138"/>
      <c r="C48" s="138"/>
      <c r="D48" s="138"/>
      <c r="E48" s="138"/>
      <c r="F48" s="138"/>
      <c r="G48" s="138"/>
      <c r="H48" s="138"/>
      <c r="I48" s="138"/>
      <c r="J48" s="138"/>
      <c r="K48" s="138"/>
      <c r="L48" s="138"/>
      <c r="M48" s="138"/>
      <c r="N48" s="138"/>
      <c r="O48" s="138"/>
    </row>
    <row r="49" spans="2:15" ht="17.399999999999999" thickBot="1" x14ac:dyDescent="0.55000000000000004">
      <c r="B49" s="138"/>
      <c r="C49" s="138"/>
      <c r="D49" s="138"/>
      <c r="E49" s="138"/>
      <c r="F49" s="138"/>
      <c r="G49" s="138"/>
      <c r="H49" s="138"/>
      <c r="I49" s="138"/>
      <c r="J49" s="138"/>
      <c r="K49" s="138"/>
      <c r="L49" s="138"/>
      <c r="M49" s="138"/>
      <c r="N49" s="138"/>
      <c r="O49" s="138"/>
    </row>
    <row r="50" spans="2:15" ht="17.399999999999999" thickBot="1" x14ac:dyDescent="0.55000000000000004">
      <c r="B50" s="138"/>
      <c r="C50" s="138"/>
      <c r="D50" s="138"/>
      <c r="E50" s="138"/>
      <c r="F50" s="138"/>
      <c r="G50" s="138"/>
      <c r="H50" s="138"/>
      <c r="I50" s="138"/>
      <c r="J50" s="138"/>
      <c r="K50" s="138"/>
      <c r="L50" s="138"/>
      <c r="M50" s="138"/>
      <c r="N50" s="138"/>
      <c r="O50" s="138"/>
    </row>
    <row r="51" spans="2:15" ht="17.399999999999999" thickBot="1" x14ac:dyDescent="0.55000000000000004">
      <c r="B51" s="138"/>
      <c r="C51" s="138"/>
      <c r="D51" s="138"/>
      <c r="E51" s="138"/>
      <c r="F51" s="138"/>
      <c r="G51" s="138"/>
      <c r="H51" s="138"/>
      <c r="I51" s="138"/>
      <c r="J51" s="138"/>
      <c r="K51" s="138"/>
      <c r="L51" s="138"/>
      <c r="M51" s="138"/>
      <c r="N51" s="138"/>
      <c r="O51" s="138"/>
    </row>
    <row r="52" spans="2:15" ht="17.399999999999999" thickBot="1" x14ac:dyDescent="0.55000000000000004">
      <c r="B52" s="138"/>
      <c r="C52" s="138"/>
      <c r="D52" s="138"/>
      <c r="E52" s="138"/>
      <c r="F52" s="138"/>
      <c r="G52" s="138"/>
      <c r="H52" s="138"/>
      <c r="I52" s="138"/>
      <c r="J52" s="138"/>
      <c r="K52" s="138"/>
      <c r="L52" s="138"/>
      <c r="M52" s="138"/>
      <c r="N52" s="138"/>
      <c r="O52" s="138"/>
    </row>
    <row r="53" spans="2:15" ht="17.399999999999999" thickBot="1" x14ac:dyDescent="0.55000000000000004">
      <c r="B53" s="128"/>
      <c r="M53" s="11"/>
      <c r="O53" s="138"/>
    </row>
    <row r="54" spans="2:15" ht="17.399999999999999" thickBot="1" x14ac:dyDescent="0.55000000000000004">
      <c r="B54" s="128"/>
      <c r="O54" s="138"/>
    </row>
  </sheetData>
  <mergeCells count="4">
    <mergeCell ref="J1:M1"/>
    <mergeCell ref="B1:E1"/>
    <mergeCell ref="F1:I1"/>
    <mergeCell ref="N1:O1"/>
  </mergeCells>
  <phoneticPr fontId="20" type="noConversion"/>
  <pageMargins left="0.7" right="0.7" top="0.75" bottom="0.75" header="0.3" footer="0.3"/>
  <pageSetup paperSize="9" orientation="portrait" horizontalDpi="300" verticalDpi="300" r:id="rId1"/>
  <legacy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612A8A"/>
  </sheetPr>
  <dimension ref="A1:O38"/>
  <sheetViews>
    <sheetView showGridLines="0" zoomScaleNormal="100" workbookViewId="0">
      <pane xSplit="1" ySplit="2" topLeftCell="K3" activePane="bottomRight" state="frozen"/>
      <selection pane="topRight" activeCell="B1" sqref="B1"/>
      <selection pane="bottomLeft" activeCell="A3" sqref="A3"/>
      <selection pane="bottomRight" activeCell="O23" sqref="B23:O38"/>
    </sheetView>
  </sheetViews>
  <sheetFormatPr defaultColWidth="9.21875" defaultRowHeight="16.8" x14ac:dyDescent="0.5"/>
  <cols>
    <col min="1" max="1" width="58.44140625" style="2" customWidth="1"/>
    <col min="2" max="4" width="12.21875" style="2" customWidth="1"/>
    <col min="5" max="5" width="10.21875" style="2" bestFit="1" customWidth="1"/>
    <col min="6" max="10" width="9.21875" style="2"/>
    <col min="11" max="12" width="9.21875" style="2" customWidth="1"/>
    <col min="13" max="13" width="9.21875" style="2"/>
    <col min="14" max="14" width="11.21875" style="2" customWidth="1"/>
    <col min="15" max="16384" width="9.21875" style="2"/>
  </cols>
  <sheetData>
    <row r="1" spans="1:15" ht="12.75" customHeight="1" thickBot="1" x14ac:dyDescent="0.55000000000000004">
      <c r="A1" s="1" t="s">
        <v>31</v>
      </c>
      <c r="B1" s="144">
        <v>2023</v>
      </c>
      <c r="C1" s="145"/>
      <c r="D1" s="145"/>
      <c r="E1" s="145"/>
      <c r="F1" s="146">
        <v>2024</v>
      </c>
      <c r="G1" s="147"/>
      <c r="H1" s="147"/>
      <c r="I1" s="147"/>
      <c r="J1" s="146">
        <v>2025</v>
      </c>
      <c r="K1" s="147"/>
      <c r="L1" s="147"/>
      <c r="M1" s="147"/>
      <c r="N1" s="148">
        <v>2026</v>
      </c>
      <c r="O1" s="149"/>
    </row>
    <row r="2" spans="1:15" ht="12.75" customHeight="1" thickBot="1" x14ac:dyDescent="0.55000000000000004">
      <c r="A2" s="102" t="s">
        <v>13</v>
      </c>
      <c r="B2" s="18" t="s">
        <v>1</v>
      </c>
      <c r="C2" s="18" t="s">
        <v>2</v>
      </c>
      <c r="D2" s="18" t="s">
        <v>3</v>
      </c>
      <c r="E2" s="18" t="s">
        <v>4</v>
      </c>
      <c r="F2" s="18" t="s">
        <v>1</v>
      </c>
      <c r="G2" s="18" t="s">
        <v>2</v>
      </c>
      <c r="H2" s="18" t="s">
        <v>3</v>
      </c>
      <c r="I2" s="18" t="s">
        <v>4</v>
      </c>
      <c r="J2" s="18" t="s">
        <v>1</v>
      </c>
      <c r="K2" s="18" t="s">
        <v>2</v>
      </c>
      <c r="L2" s="18" t="s">
        <v>3</v>
      </c>
      <c r="M2" s="18" t="s">
        <v>4</v>
      </c>
      <c r="N2" s="31" t="s">
        <v>1</v>
      </c>
      <c r="O2" s="31" t="s">
        <v>2</v>
      </c>
    </row>
    <row r="3" spans="1:15" x14ac:dyDescent="0.5">
      <c r="A3" s="19" t="s">
        <v>15</v>
      </c>
      <c r="B3" s="8"/>
      <c r="C3" s="8"/>
      <c r="D3" s="8"/>
      <c r="E3" s="8"/>
      <c r="F3" s="8"/>
      <c r="J3" s="8"/>
    </row>
    <row r="4" spans="1:15" x14ac:dyDescent="0.5">
      <c r="A4" s="20" t="s">
        <v>16</v>
      </c>
      <c r="B4" s="90"/>
      <c r="C4" s="90"/>
      <c r="D4" s="90"/>
      <c r="E4" s="90"/>
      <c r="F4" s="90"/>
      <c r="G4" s="90"/>
      <c r="H4" s="90"/>
      <c r="I4" s="90"/>
      <c r="J4" s="90"/>
      <c r="K4" s="90"/>
      <c r="L4" s="90"/>
      <c r="M4" s="90"/>
      <c r="N4" s="90"/>
      <c r="O4" s="90"/>
    </row>
    <row r="5" spans="1:15" ht="17.399999999999999" thickBot="1" x14ac:dyDescent="0.55000000000000004">
      <c r="A5" s="22" t="s">
        <v>32</v>
      </c>
      <c r="B5" s="23">
        <v>10498.602000000001</v>
      </c>
      <c r="C5" s="23">
        <v>10580.859</v>
      </c>
      <c r="D5" s="23">
        <v>11171.691999999999</v>
      </c>
      <c r="E5" s="23">
        <v>11256.964</v>
      </c>
      <c r="F5" s="23">
        <v>11583.189</v>
      </c>
      <c r="G5" s="23">
        <v>11636.017</v>
      </c>
      <c r="H5" s="23">
        <v>11784.48</v>
      </c>
      <c r="I5" s="23">
        <v>12038.966</v>
      </c>
      <c r="J5" s="23">
        <v>12178.982</v>
      </c>
      <c r="K5" s="23">
        <v>12388.163</v>
      </c>
      <c r="L5" s="23">
        <v>12627.163</v>
      </c>
      <c r="M5" s="23">
        <v>12920.925999999999</v>
      </c>
      <c r="N5" s="23">
        <v>13078.521000000001</v>
      </c>
      <c r="O5" s="23">
        <v>13136.109</v>
      </c>
    </row>
    <row r="6" spans="1:15" s="122" customFormat="1" ht="17.399999999999999" thickBot="1" x14ac:dyDescent="0.55000000000000004">
      <c r="A6" s="120" t="s">
        <v>33</v>
      </c>
      <c r="B6" s="121">
        <v>24.463585945928784</v>
      </c>
      <c r="C6" s="121">
        <v>24.483767275959607</v>
      </c>
      <c r="D6" s="121">
        <v>22.591467128614013</v>
      </c>
      <c r="E6" s="121">
        <v>21.269317217818728</v>
      </c>
      <c r="F6" s="121">
        <v>26.760892235412488</v>
      </c>
      <c r="G6" s="121">
        <v>28.312286371606913</v>
      </c>
      <c r="H6" s="121">
        <v>29.377853430693634</v>
      </c>
      <c r="I6" s="121">
        <v>30.15521132445183</v>
      </c>
      <c r="J6" s="121">
        <v>37.257274402163773</v>
      </c>
      <c r="K6" s="121">
        <v>39.116859897775399</v>
      </c>
      <c r="L6" s="121">
        <v>40.225671892769519</v>
      </c>
      <c r="M6" s="121">
        <v>39.794422003148661</v>
      </c>
      <c r="N6" s="129">
        <v>38.835747811354103</v>
      </c>
      <c r="O6" s="129">
        <v>40.069364148187482</v>
      </c>
    </row>
    <row r="7" spans="1:15" ht="17.399999999999999" thickBot="1" x14ac:dyDescent="0.55000000000000004">
      <c r="A7" s="24" t="s">
        <v>34</v>
      </c>
      <c r="B7" s="23">
        <v>8607.0300000000007</v>
      </c>
      <c r="C7" s="23">
        <v>8789.1749999999993</v>
      </c>
      <c r="D7" s="23">
        <v>9025.5650000000005</v>
      </c>
      <c r="E7" s="23">
        <v>9227.9050000000007</v>
      </c>
      <c r="F7" s="23">
        <v>9330.4429999999993</v>
      </c>
      <c r="G7" s="23">
        <v>9496.1380000000008</v>
      </c>
      <c r="H7" s="23">
        <v>9720.4979999999996</v>
      </c>
      <c r="I7" s="23">
        <v>9938.0429999999997</v>
      </c>
      <c r="J7" s="23">
        <v>10055.138000000001</v>
      </c>
      <c r="K7" s="23">
        <v>10235.903</v>
      </c>
      <c r="L7" s="23">
        <v>10531.388999999999</v>
      </c>
      <c r="M7" s="23">
        <v>10786.343000000001</v>
      </c>
      <c r="N7" s="23">
        <v>10893.556</v>
      </c>
      <c r="O7" s="23">
        <v>11124.678</v>
      </c>
    </row>
    <row r="8" spans="1:15" s="122" customFormat="1" ht="17.399999999999999" thickBot="1" x14ac:dyDescent="0.55000000000000004">
      <c r="A8" s="123" t="s">
        <v>35</v>
      </c>
      <c r="B8" s="124">
        <v>159.99041389467018</v>
      </c>
      <c r="C8" s="124">
        <v>165.76332918587704</v>
      </c>
      <c r="D8" s="124">
        <v>167.3830677293073</v>
      </c>
      <c r="E8" s="124">
        <v>166.69014333530373</v>
      </c>
      <c r="F8" s="124">
        <v>213.34859065401008</v>
      </c>
      <c r="G8" s="124">
        <v>230.08568140970473</v>
      </c>
      <c r="H8" s="124">
        <v>230.89162595020969</v>
      </c>
      <c r="I8" s="124">
        <v>241.29096586228516</v>
      </c>
      <c r="J8" s="124">
        <v>293.56191856946958</v>
      </c>
      <c r="K8" s="124">
        <v>312.70092024028401</v>
      </c>
      <c r="L8" s="124">
        <v>311.83591954759112</v>
      </c>
      <c r="M8" s="124">
        <v>326.47538212163784</v>
      </c>
      <c r="N8" s="130">
        <v>331.64739183824918</v>
      </c>
      <c r="O8" s="130">
        <v>373.75131075453191</v>
      </c>
    </row>
    <row r="9" spans="1:15" ht="17.399999999999999" thickBot="1" x14ac:dyDescent="0.55000000000000004">
      <c r="A9" s="91" t="s">
        <v>19</v>
      </c>
      <c r="B9" s="92"/>
      <c r="C9" s="92"/>
      <c r="D9" s="92"/>
      <c r="E9" s="92"/>
      <c r="F9" s="92"/>
      <c r="G9" s="92"/>
      <c r="H9" s="92"/>
      <c r="I9" s="92"/>
      <c r="J9" s="92"/>
      <c r="K9" s="92"/>
      <c r="L9" s="92"/>
      <c r="M9" s="92"/>
      <c r="N9" s="92"/>
      <c r="O9" s="92"/>
    </row>
    <row r="10" spans="1:15" ht="17.399999999999999" thickBot="1" x14ac:dyDescent="0.55000000000000004">
      <c r="A10" s="22" t="s">
        <v>36</v>
      </c>
      <c r="B10" s="23">
        <v>1228.501</v>
      </c>
      <c r="C10" s="23">
        <v>1235.009</v>
      </c>
      <c r="D10" s="23">
        <v>1224.096</v>
      </c>
      <c r="E10" s="23">
        <v>1223.461</v>
      </c>
      <c r="F10" s="23">
        <v>1199.925</v>
      </c>
      <c r="G10" s="23">
        <v>1155.838</v>
      </c>
      <c r="H10" s="23">
        <v>1156.2570000000001</v>
      </c>
      <c r="I10" s="23">
        <v>1177.9469999999999</v>
      </c>
      <c r="J10" s="23">
        <v>1159.723</v>
      </c>
      <c r="K10" s="23">
        <v>1186.3900000000001</v>
      </c>
      <c r="L10" s="23">
        <v>1198.837</v>
      </c>
      <c r="M10" s="23">
        <v>1205.221</v>
      </c>
      <c r="N10" s="23">
        <v>1194.617</v>
      </c>
      <c r="O10" s="23">
        <v>1203.2860000000001</v>
      </c>
    </row>
    <row r="11" spans="1:15" s="122" customFormat="1" ht="17.399999999999999" thickBot="1" x14ac:dyDescent="0.55000000000000004">
      <c r="A11" s="120" t="s">
        <v>33</v>
      </c>
      <c r="B11" s="125">
        <v>106.30195012526684</v>
      </c>
      <c r="C11" s="125">
        <v>91.570145158736921</v>
      </c>
      <c r="D11" s="125">
        <v>122.16125542694056</v>
      </c>
      <c r="E11" s="125">
        <v>102.09227310606725</v>
      </c>
      <c r="F11" s="125">
        <v>119.60844236397617</v>
      </c>
      <c r="G11" s="125">
        <v>112.41891760475623</v>
      </c>
      <c r="H11" s="125">
        <v>131.18211884027258</v>
      </c>
      <c r="I11" s="125">
        <v>111.92307803145455</v>
      </c>
      <c r="J11" s="125">
        <v>132.16448349567449</v>
      </c>
      <c r="K11" s="125">
        <v>130.98839587862992</v>
      </c>
      <c r="L11" s="125">
        <v>140.97030663608396</v>
      </c>
      <c r="M11" s="125">
        <v>143.79231880151534</v>
      </c>
      <c r="N11" s="131">
        <v>153.72796533488233</v>
      </c>
      <c r="O11" s="131">
        <v>146.40687710887389</v>
      </c>
    </row>
    <row r="12" spans="1:15" ht="17.399999999999999" thickBot="1" x14ac:dyDescent="0.55000000000000004">
      <c r="A12" s="24" t="s">
        <v>37</v>
      </c>
      <c r="B12" s="25">
        <v>300.185</v>
      </c>
      <c r="C12" s="25">
        <v>296.28899999999999</v>
      </c>
      <c r="D12" s="25">
        <v>292.34699999999998</v>
      </c>
      <c r="E12" s="25">
        <v>290.47800000000001</v>
      </c>
      <c r="F12" s="25">
        <v>308.238</v>
      </c>
      <c r="G12" s="25">
        <v>309.39999999999998</v>
      </c>
      <c r="H12" s="25">
        <v>311.43799999999999</v>
      </c>
      <c r="I12" s="25">
        <v>316.62400000000002</v>
      </c>
      <c r="J12" s="25">
        <v>320.75299999999999</v>
      </c>
      <c r="K12" s="25">
        <v>324.13799999999998</v>
      </c>
      <c r="L12" s="25">
        <v>329.49900000000002</v>
      </c>
      <c r="M12" s="25">
        <v>336.66199999999998</v>
      </c>
      <c r="N12" s="25">
        <v>340.80700000000002</v>
      </c>
      <c r="O12" s="25">
        <v>346.24200000000002</v>
      </c>
    </row>
    <row r="13" spans="1:15" s="122" customFormat="1" x14ac:dyDescent="0.5">
      <c r="A13" s="126" t="s">
        <v>35</v>
      </c>
      <c r="B13" s="127">
        <v>198.53122259502766</v>
      </c>
      <c r="C13" s="127">
        <v>201.06439844821401</v>
      </c>
      <c r="D13" s="127">
        <v>209.01219995605661</v>
      </c>
      <c r="E13" s="127">
        <v>213.48779021718926</v>
      </c>
      <c r="F13" s="127">
        <v>258.88940555009941</v>
      </c>
      <c r="G13" s="127">
        <v>274.18922626738208</v>
      </c>
      <c r="H13" s="127">
        <v>288.00807081181671</v>
      </c>
      <c r="I13" s="127">
        <v>314.50909623572198</v>
      </c>
      <c r="J13" s="127">
        <v>373.18663627125966</v>
      </c>
      <c r="K13" s="127">
        <v>376.16522068587301</v>
      </c>
      <c r="L13" s="127">
        <v>394.89163047175521</v>
      </c>
      <c r="M13" s="127">
        <v>419.63560660761186</v>
      </c>
      <c r="N13" s="127">
        <v>402.27167294739684</v>
      </c>
      <c r="O13" s="127">
        <v>431.40191068371155</v>
      </c>
    </row>
    <row r="14" spans="1:15" x14ac:dyDescent="0.5">
      <c r="A14" s="93" t="s">
        <v>38</v>
      </c>
      <c r="B14" s="29"/>
      <c r="C14" s="29"/>
      <c r="D14" s="29"/>
      <c r="E14" s="29"/>
      <c r="F14" s="29"/>
      <c r="G14" s="29"/>
      <c r="H14" s="29"/>
      <c r="I14" s="29"/>
      <c r="J14" s="29"/>
      <c r="K14" s="29"/>
      <c r="L14" s="29"/>
      <c r="M14" s="29"/>
      <c r="N14" s="29"/>
      <c r="O14" s="29"/>
    </row>
    <row r="15" spans="1:15" ht="17.399999999999999" thickBot="1" x14ac:dyDescent="0.55000000000000004">
      <c r="A15" s="22" t="s">
        <v>5</v>
      </c>
      <c r="B15" s="23">
        <v>12443.655000000001</v>
      </c>
      <c r="C15" s="23">
        <v>12556.664000000001</v>
      </c>
      <c r="D15" s="23">
        <v>12537.905000000001</v>
      </c>
      <c r="E15" s="23">
        <v>12448.507</v>
      </c>
      <c r="F15" s="23">
        <v>13002.439999999999</v>
      </c>
      <c r="G15" s="23">
        <v>13107.084000000001</v>
      </c>
      <c r="H15" s="23">
        <v>13616.370999999999</v>
      </c>
      <c r="I15" s="23">
        <v>14014</v>
      </c>
      <c r="J15" s="23">
        <v>14306</v>
      </c>
      <c r="K15" s="23">
        <v>14643.57</v>
      </c>
      <c r="L15" s="23">
        <v>14815.986000000001</v>
      </c>
      <c r="M15" s="23">
        <v>15474.561999999998</v>
      </c>
      <c r="N15" s="23">
        <v>15287</v>
      </c>
      <c r="O15" s="23">
        <v>15214</v>
      </c>
    </row>
    <row r="16" spans="1:15" ht="17.399999999999999" thickBot="1" x14ac:dyDescent="0.55000000000000004">
      <c r="A16" s="94" t="s">
        <v>22</v>
      </c>
      <c r="B16" s="23"/>
      <c r="C16" s="23"/>
      <c r="D16" s="23"/>
      <c r="E16" s="23"/>
      <c r="F16" s="23"/>
      <c r="G16" s="23"/>
      <c r="H16" s="23"/>
      <c r="I16" s="23"/>
      <c r="J16" s="23"/>
      <c r="K16" s="23"/>
      <c r="L16" s="23"/>
      <c r="M16" s="23"/>
      <c r="N16" s="23"/>
      <c r="O16" s="23"/>
    </row>
    <row r="17" spans="1:15" x14ac:dyDescent="0.5">
      <c r="A17" s="20" t="s">
        <v>179</v>
      </c>
      <c r="B17" s="21"/>
      <c r="C17" s="21"/>
      <c r="D17" s="21"/>
      <c r="E17" s="21"/>
      <c r="F17" s="21"/>
      <c r="G17" s="21"/>
      <c r="H17" s="21"/>
      <c r="I17" s="21"/>
      <c r="J17" s="21"/>
      <c r="K17" s="21"/>
      <c r="L17" s="21"/>
      <c r="M17" s="21"/>
      <c r="N17" s="132"/>
      <c r="O17" s="132"/>
    </row>
    <row r="18" spans="1:15" x14ac:dyDescent="0.5">
      <c r="A18" s="26" t="s">
        <v>39</v>
      </c>
      <c r="B18" s="27">
        <v>0.21245676018643711</v>
      </c>
      <c r="C18" s="27">
        <v>0.10445596879954855</v>
      </c>
      <c r="D18" s="27">
        <v>5.7556642436733529E-2</v>
      </c>
      <c r="E18" s="27">
        <v>4.999088103344973E-2</v>
      </c>
      <c r="F18" s="27">
        <v>8.1274007930939307E-2</v>
      </c>
      <c r="G18" s="27">
        <v>0.16560897692036369</v>
      </c>
      <c r="H18" s="27">
        <v>0.21988997292411239</v>
      </c>
      <c r="I18" s="27">
        <v>0.27088786670785892</v>
      </c>
      <c r="J18" s="27">
        <v>0.22652633961270796</v>
      </c>
      <c r="K18" s="27">
        <v>0.24878159898541696</v>
      </c>
      <c r="L18" s="27">
        <v>0.27473099718817395</v>
      </c>
      <c r="M18" s="27">
        <v>0.27107260328557015</v>
      </c>
      <c r="N18" s="27">
        <v>0.22078442356483374</v>
      </c>
      <c r="O18" s="27">
        <v>0.14656259706544428</v>
      </c>
    </row>
    <row r="19" spans="1:15" x14ac:dyDescent="0.5">
      <c r="A19" s="26" t="s">
        <v>171</v>
      </c>
      <c r="B19" s="27">
        <v>0.11793570294582145</v>
      </c>
      <c r="C19" s="27">
        <v>0.22606335036705216</v>
      </c>
      <c r="D19" s="27">
        <v>0.17739146832216734</v>
      </c>
      <c r="E19" s="27">
        <v>8.0159120559101682E-2</v>
      </c>
      <c r="F19" s="27">
        <v>0.22777957994265385</v>
      </c>
      <c r="G19" s="27">
        <v>5.0211783536348031E-2</v>
      </c>
      <c r="H19" s="27">
        <v>-4.2962932221866534E-2</v>
      </c>
      <c r="I19" s="27">
        <v>5.5977027837963211E-2</v>
      </c>
      <c r="J19" s="27">
        <v>-7.4107891587765096E-2</v>
      </c>
      <c r="K19" s="27">
        <v>6.4529011986951712E-2</v>
      </c>
      <c r="L19" s="27">
        <v>7.385840878255312E-2</v>
      </c>
      <c r="M19" s="27">
        <v>0.13000583056050563</v>
      </c>
      <c r="N19" s="133">
        <v>0.44109221635462514</v>
      </c>
      <c r="O19" s="133">
        <v>-5.0582432179600123E-2</v>
      </c>
    </row>
    <row r="20" spans="1:15" ht="17.25" customHeight="1" x14ac:dyDescent="0.5">
      <c r="A20" s="95"/>
      <c r="B20" s="96"/>
      <c r="C20" s="96"/>
      <c r="D20" s="96"/>
      <c r="E20" s="96"/>
      <c r="F20" s="96"/>
      <c r="G20" s="96"/>
      <c r="H20" s="96"/>
      <c r="I20" s="96"/>
      <c r="J20" s="96"/>
      <c r="K20" s="96"/>
      <c r="L20" s="96"/>
      <c r="M20" s="96"/>
      <c r="N20" s="96"/>
      <c r="O20" s="96"/>
    </row>
    <row r="21" spans="1:15" x14ac:dyDescent="0.5">
      <c r="A21" s="28"/>
      <c r="B21" s="97"/>
      <c r="C21" s="97"/>
      <c r="D21" s="97"/>
    </row>
    <row r="22" spans="1:15" x14ac:dyDescent="0.5">
      <c r="B22" s="128"/>
      <c r="C22" s="128"/>
      <c r="D22" s="128"/>
      <c r="E22" s="128"/>
      <c r="F22" s="128"/>
      <c r="G22" s="128"/>
      <c r="H22" s="128"/>
      <c r="I22" s="128"/>
      <c r="J22" s="128"/>
      <c r="K22" s="128"/>
      <c r="L22" s="128"/>
      <c r="M22" s="128"/>
      <c r="N22" s="128"/>
    </row>
    <row r="23" spans="1:15" x14ac:dyDescent="0.5">
      <c r="B23" s="137"/>
      <c r="C23" s="137"/>
      <c r="D23" s="137"/>
      <c r="E23" s="137"/>
      <c r="F23" s="137"/>
      <c r="G23" s="137"/>
      <c r="H23" s="137"/>
      <c r="I23" s="137"/>
      <c r="J23" s="137"/>
      <c r="K23" s="137"/>
      <c r="L23" s="137"/>
      <c r="M23" s="137"/>
      <c r="N23" s="137"/>
      <c r="O23" s="137"/>
    </row>
    <row r="24" spans="1:15" x14ac:dyDescent="0.5">
      <c r="B24" s="137"/>
      <c r="C24" s="137"/>
      <c r="D24" s="137"/>
      <c r="E24" s="137"/>
      <c r="F24" s="137"/>
      <c r="G24" s="137"/>
      <c r="H24" s="137"/>
      <c r="I24" s="137"/>
      <c r="J24" s="137"/>
      <c r="K24" s="137"/>
      <c r="L24" s="137"/>
      <c r="M24" s="137"/>
      <c r="N24" s="137"/>
      <c r="O24" s="137"/>
    </row>
    <row r="25" spans="1:15" x14ac:dyDescent="0.5">
      <c r="B25" s="137"/>
      <c r="C25" s="137"/>
      <c r="D25" s="137"/>
      <c r="E25" s="137"/>
      <c r="F25" s="137"/>
      <c r="G25" s="137"/>
      <c r="H25" s="137"/>
      <c r="I25" s="137"/>
      <c r="J25" s="137"/>
      <c r="K25" s="137"/>
      <c r="L25" s="137"/>
      <c r="M25" s="137"/>
      <c r="N25" s="137"/>
      <c r="O25" s="137"/>
    </row>
    <row r="26" spans="1:15" x14ac:dyDescent="0.5">
      <c r="B26" s="137"/>
      <c r="C26" s="137"/>
      <c r="D26" s="137"/>
      <c r="E26" s="137"/>
      <c r="F26" s="137"/>
      <c r="G26" s="137"/>
      <c r="H26" s="137"/>
      <c r="I26" s="137"/>
      <c r="J26" s="137"/>
      <c r="K26" s="137"/>
      <c r="L26" s="137"/>
      <c r="M26" s="137"/>
      <c r="N26" s="137"/>
      <c r="O26" s="137"/>
    </row>
    <row r="27" spans="1:15" x14ac:dyDescent="0.5">
      <c r="B27" s="137"/>
      <c r="C27" s="137"/>
      <c r="D27" s="137"/>
      <c r="E27" s="137"/>
      <c r="F27" s="137"/>
      <c r="G27" s="137"/>
      <c r="H27" s="137"/>
      <c r="I27" s="137"/>
      <c r="J27" s="137"/>
      <c r="K27" s="137"/>
      <c r="L27" s="137"/>
      <c r="M27" s="137"/>
      <c r="N27" s="137"/>
      <c r="O27" s="137"/>
    </row>
    <row r="28" spans="1:15" x14ac:dyDescent="0.5">
      <c r="B28" s="137"/>
      <c r="C28" s="137"/>
      <c r="D28" s="137"/>
      <c r="E28" s="137"/>
      <c r="F28" s="137"/>
      <c r="G28" s="137"/>
      <c r="H28" s="137"/>
      <c r="I28" s="137"/>
      <c r="J28" s="137"/>
      <c r="K28" s="137"/>
      <c r="L28" s="137"/>
      <c r="M28" s="137"/>
      <c r="N28" s="137"/>
      <c r="O28" s="137"/>
    </row>
    <row r="29" spans="1:15" x14ac:dyDescent="0.5">
      <c r="B29" s="137"/>
      <c r="C29" s="137"/>
      <c r="D29" s="137"/>
      <c r="E29" s="137"/>
      <c r="F29" s="137"/>
      <c r="G29" s="137"/>
      <c r="H29" s="137"/>
      <c r="I29" s="137"/>
      <c r="J29" s="137"/>
      <c r="K29" s="137"/>
      <c r="L29" s="137"/>
      <c r="M29" s="137"/>
      <c r="N29" s="137"/>
      <c r="O29" s="137"/>
    </row>
    <row r="30" spans="1:15" x14ac:dyDescent="0.5">
      <c r="B30" s="137"/>
      <c r="C30" s="137"/>
      <c r="D30" s="137"/>
      <c r="E30" s="137"/>
      <c r="F30" s="137"/>
      <c r="G30" s="137"/>
      <c r="H30" s="137"/>
      <c r="I30" s="137"/>
      <c r="J30" s="137"/>
      <c r="K30" s="137"/>
      <c r="L30" s="137"/>
      <c r="M30" s="137"/>
      <c r="N30" s="137"/>
      <c r="O30" s="137"/>
    </row>
    <row r="31" spans="1:15" x14ac:dyDescent="0.5">
      <c r="B31" s="137"/>
      <c r="C31" s="137"/>
      <c r="D31" s="137"/>
      <c r="E31" s="137"/>
      <c r="F31" s="137"/>
      <c r="G31" s="137"/>
      <c r="H31" s="137"/>
      <c r="I31" s="137"/>
      <c r="J31" s="137"/>
      <c r="K31" s="137"/>
      <c r="L31" s="137"/>
      <c r="M31" s="137"/>
      <c r="N31" s="137"/>
      <c r="O31" s="137"/>
    </row>
    <row r="32" spans="1:15" x14ac:dyDescent="0.5">
      <c r="B32" s="137"/>
      <c r="C32" s="137"/>
      <c r="D32" s="137"/>
      <c r="E32" s="137"/>
      <c r="F32" s="137"/>
      <c r="G32" s="137"/>
      <c r="H32" s="137"/>
      <c r="I32" s="137"/>
      <c r="J32" s="137"/>
      <c r="K32" s="137"/>
      <c r="L32" s="137"/>
      <c r="M32" s="137"/>
      <c r="N32" s="137"/>
      <c r="O32" s="137"/>
    </row>
    <row r="33" spans="2:15" x14ac:dyDescent="0.5">
      <c r="B33" s="137"/>
      <c r="C33" s="137"/>
      <c r="D33" s="137"/>
      <c r="E33" s="137"/>
      <c r="F33" s="137"/>
      <c r="G33" s="137"/>
      <c r="H33" s="137"/>
      <c r="I33" s="137"/>
      <c r="J33" s="137"/>
      <c r="K33" s="137"/>
      <c r="L33" s="137"/>
      <c r="M33" s="137"/>
      <c r="N33" s="137"/>
      <c r="O33" s="137"/>
    </row>
    <row r="34" spans="2:15" x14ac:dyDescent="0.5">
      <c r="B34" s="137"/>
      <c r="C34" s="137"/>
      <c r="D34" s="137"/>
      <c r="E34" s="137"/>
      <c r="F34" s="137"/>
      <c r="G34" s="137"/>
      <c r="H34" s="137"/>
      <c r="I34" s="137"/>
      <c r="J34" s="137"/>
      <c r="K34" s="137"/>
      <c r="L34" s="137"/>
      <c r="M34" s="137"/>
      <c r="N34" s="137"/>
      <c r="O34" s="137"/>
    </row>
    <row r="35" spans="2:15" x14ac:dyDescent="0.5">
      <c r="B35" s="137"/>
      <c r="C35" s="137"/>
      <c r="D35" s="137"/>
      <c r="E35" s="137"/>
      <c r="F35" s="137"/>
      <c r="G35" s="137"/>
      <c r="H35" s="137"/>
      <c r="I35" s="137"/>
      <c r="J35" s="137"/>
      <c r="K35" s="137"/>
      <c r="L35" s="137"/>
      <c r="M35" s="137"/>
      <c r="N35" s="137"/>
      <c r="O35" s="137"/>
    </row>
    <row r="36" spans="2:15" x14ac:dyDescent="0.5">
      <c r="B36" s="137"/>
      <c r="C36" s="137"/>
      <c r="D36" s="137"/>
      <c r="E36" s="137"/>
      <c r="F36" s="137"/>
      <c r="G36" s="137"/>
      <c r="H36" s="137"/>
      <c r="I36" s="137"/>
      <c r="J36" s="137"/>
      <c r="K36" s="137"/>
      <c r="L36" s="137"/>
      <c r="M36" s="137"/>
      <c r="N36" s="137"/>
      <c r="O36" s="137"/>
    </row>
    <row r="37" spans="2:15" x14ac:dyDescent="0.5">
      <c r="B37" s="137"/>
      <c r="C37" s="137"/>
      <c r="D37" s="137"/>
      <c r="E37" s="137"/>
      <c r="F37" s="137"/>
      <c r="G37" s="137"/>
      <c r="H37" s="137"/>
      <c r="I37" s="137"/>
      <c r="J37" s="137"/>
      <c r="K37" s="137"/>
      <c r="L37" s="137"/>
      <c r="M37" s="137"/>
      <c r="N37" s="137"/>
      <c r="O37" s="137"/>
    </row>
    <row r="38" spans="2:15" x14ac:dyDescent="0.5">
      <c r="B38" s="137"/>
      <c r="C38" s="137"/>
      <c r="D38" s="137"/>
      <c r="E38" s="137"/>
      <c r="F38" s="137"/>
      <c r="G38" s="137"/>
      <c r="H38" s="137"/>
      <c r="I38" s="137"/>
      <c r="J38" s="137"/>
      <c r="K38" s="137"/>
      <c r="L38" s="137"/>
      <c r="M38" s="137"/>
      <c r="N38" s="137"/>
      <c r="O38" s="137"/>
    </row>
  </sheetData>
  <mergeCells count="4">
    <mergeCell ref="J1:M1"/>
    <mergeCell ref="B1:E1"/>
    <mergeCell ref="F1:I1"/>
    <mergeCell ref="N1:O1"/>
  </mergeCells>
  <phoneticPr fontId="20" type="noConversion"/>
  <pageMargins left="0.7" right="0.7" top="0.75" bottom="0.75" header="0.3" footer="0.3"/>
  <pageSetup paperSize="9" orientation="portrait" horizontalDpi="300" verticalDpi="300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tabColor rgb="FF612A8A"/>
  </sheetPr>
  <dimension ref="A1:O24"/>
  <sheetViews>
    <sheetView showGridLines="0" zoomScaleNormal="100" workbookViewId="0">
      <pane xSplit="1" ySplit="2" topLeftCell="K3" activePane="bottomRight" state="frozen"/>
      <selection activeCell="AW27" sqref="AW27"/>
      <selection pane="topRight" activeCell="AW27" sqref="AW27"/>
      <selection pane="bottomLeft" activeCell="AW27" sqref="AW27"/>
      <selection pane="bottomRight" activeCell="N15" sqref="N15"/>
    </sheetView>
  </sheetViews>
  <sheetFormatPr defaultColWidth="9.21875" defaultRowHeight="16.8" x14ac:dyDescent="0.5"/>
  <cols>
    <col min="1" max="1" width="81.21875" style="2" customWidth="1"/>
    <col min="2" max="4" width="12.21875" style="2" customWidth="1"/>
    <col min="5" max="6" width="10.21875" style="2" bestFit="1" customWidth="1"/>
    <col min="7" max="9" width="9.21875" style="2"/>
    <col min="10" max="10" width="10.21875" style="2" bestFit="1" customWidth="1"/>
    <col min="11" max="12" width="9.21875" style="2" customWidth="1"/>
    <col min="13" max="16384" width="9.21875" style="2"/>
  </cols>
  <sheetData>
    <row r="1" spans="1:15" ht="17.399999999999999" thickBot="1" x14ac:dyDescent="0.55000000000000004">
      <c r="A1" s="103" t="s">
        <v>0</v>
      </c>
      <c r="B1" s="144">
        <v>2023</v>
      </c>
      <c r="C1" s="145"/>
      <c r="D1" s="145"/>
      <c r="E1" s="145"/>
      <c r="F1" s="146">
        <v>2024</v>
      </c>
      <c r="G1" s="147"/>
      <c r="H1" s="147"/>
      <c r="I1" s="147"/>
      <c r="J1" s="142" t="s">
        <v>197</v>
      </c>
      <c r="K1" s="143"/>
      <c r="L1" s="143"/>
      <c r="M1" s="143"/>
      <c r="N1" s="148" t="s">
        <v>198</v>
      </c>
      <c r="O1" s="149"/>
    </row>
    <row r="2" spans="1:15" ht="17.399999999999999" thickBot="1" x14ac:dyDescent="0.55000000000000004">
      <c r="A2" s="104" t="s">
        <v>44</v>
      </c>
      <c r="B2" s="4" t="s">
        <v>1</v>
      </c>
      <c r="C2" s="4" t="s">
        <v>2</v>
      </c>
      <c r="D2" s="4" t="s">
        <v>3</v>
      </c>
      <c r="E2" s="4" t="s">
        <v>4</v>
      </c>
      <c r="F2" s="4" t="s">
        <v>1</v>
      </c>
      <c r="G2" s="4" t="s">
        <v>2</v>
      </c>
      <c r="H2" s="4" t="s">
        <v>3</v>
      </c>
      <c r="I2" s="4" t="s">
        <v>4</v>
      </c>
      <c r="J2" s="4" t="s">
        <v>1</v>
      </c>
      <c r="K2" s="4" t="s">
        <v>2</v>
      </c>
      <c r="L2" s="4" t="s">
        <v>3</v>
      </c>
      <c r="M2" s="4" t="s">
        <v>4</v>
      </c>
      <c r="N2" s="31" t="s">
        <v>1</v>
      </c>
      <c r="O2" s="31" t="s">
        <v>2</v>
      </c>
    </row>
    <row r="3" spans="1:15" x14ac:dyDescent="0.5">
      <c r="A3" s="5" t="s">
        <v>5</v>
      </c>
      <c r="B3" s="7">
        <v>45493</v>
      </c>
      <c r="C3" s="7">
        <v>46222</v>
      </c>
      <c r="D3" s="7">
        <v>47022</v>
      </c>
      <c r="E3" s="7">
        <v>47751.711000000003</v>
      </c>
      <c r="F3" s="7">
        <v>48335</v>
      </c>
      <c r="G3" s="7">
        <v>49036</v>
      </c>
      <c r="H3" s="7">
        <v>49894</v>
      </c>
      <c r="I3" s="7">
        <v>50730</v>
      </c>
      <c r="J3" s="134">
        <v>48253</v>
      </c>
      <c r="K3" s="134">
        <v>50214</v>
      </c>
      <c r="L3" s="134">
        <v>51124</v>
      </c>
      <c r="M3" s="134">
        <v>51599</v>
      </c>
      <c r="N3" s="134">
        <v>52516</v>
      </c>
      <c r="O3" s="134">
        <v>53841</v>
      </c>
    </row>
    <row r="4" spans="1:15" x14ac:dyDescent="0.5">
      <c r="A4" s="99" t="s">
        <v>6</v>
      </c>
      <c r="B4" s="98">
        <v>0.11287450816609149</v>
      </c>
      <c r="C4" s="98">
        <v>0.11265198390376877</v>
      </c>
      <c r="D4" s="98">
        <v>0.11311726425928288</v>
      </c>
      <c r="E4" s="98">
        <v>0.11396603149989747</v>
      </c>
      <c r="F4" s="98">
        <v>0.11527878349022448</v>
      </c>
      <c r="G4" s="98">
        <v>0.11642466759115752</v>
      </c>
      <c r="H4" s="98">
        <v>0.11821060648574978</v>
      </c>
      <c r="I4" s="98">
        <v>0.1195545042381234</v>
      </c>
      <c r="J4" s="135">
        <v>0.1214017781277848</v>
      </c>
      <c r="K4" s="135">
        <v>0.12398932568606365</v>
      </c>
      <c r="L4" s="135">
        <v>0.12414912761129802</v>
      </c>
      <c r="M4" s="135">
        <v>0.12544816760014729</v>
      </c>
      <c r="N4" s="135">
        <v>0.12510472998705158</v>
      </c>
      <c r="O4" s="135">
        <v>0.12340038260804963</v>
      </c>
    </row>
    <row r="5" spans="1:15" x14ac:dyDescent="0.5">
      <c r="A5" s="5" t="s">
        <v>7</v>
      </c>
      <c r="B5" s="7">
        <v>67.593999999999994</v>
      </c>
      <c r="C5" s="7">
        <v>73</v>
      </c>
      <c r="D5" s="7">
        <v>79</v>
      </c>
      <c r="E5" s="7">
        <v>82</v>
      </c>
      <c r="F5" s="7">
        <v>90</v>
      </c>
      <c r="G5" s="7">
        <v>98</v>
      </c>
      <c r="H5" s="7">
        <v>105</v>
      </c>
      <c r="I5" s="7">
        <v>110</v>
      </c>
      <c r="J5" s="134">
        <v>130</v>
      </c>
      <c r="K5" s="134">
        <v>139</v>
      </c>
      <c r="L5" s="134">
        <v>146</v>
      </c>
      <c r="M5" s="134">
        <v>150</v>
      </c>
      <c r="N5" s="134">
        <v>151</v>
      </c>
      <c r="O5" s="134">
        <v>174</v>
      </c>
    </row>
    <row r="6" spans="1:15" s="118" customFormat="1" x14ac:dyDescent="0.5">
      <c r="A6" s="100" t="s">
        <v>8</v>
      </c>
      <c r="B6" s="7">
        <v>60.515000000000001</v>
      </c>
      <c r="C6" s="7">
        <v>65</v>
      </c>
      <c r="D6" s="7">
        <v>71</v>
      </c>
      <c r="E6" s="7">
        <v>74</v>
      </c>
      <c r="F6" s="7">
        <v>82</v>
      </c>
      <c r="G6" s="7">
        <v>89</v>
      </c>
      <c r="H6" s="7">
        <v>97</v>
      </c>
      <c r="I6" s="7">
        <v>101</v>
      </c>
      <c r="J6" s="134">
        <v>117</v>
      </c>
      <c r="K6" s="134">
        <v>127</v>
      </c>
      <c r="L6" s="134">
        <v>134</v>
      </c>
      <c r="M6" s="134">
        <v>138</v>
      </c>
      <c r="N6" s="134">
        <v>138</v>
      </c>
      <c r="O6" s="134">
        <v>161</v>
      </c>
    </row>
    <row r="7" spans="1:15" s="118" customFormat="1" x14ac:dyDescent="0.5">
      <c r="A7" s="100" t="s">
        <v>9</v>
      </c>
      <c r="B7" s="7">
        <v>123.508</v>
      </c>
      <c r="C7" s="7">
        <v>131</v>
      </c>
      <c r="D7" s="7">
        <v>139</v>
      </c>
      <c r="E7" s="7">
        <v>148</v>
      </c>
      <c r="F7" s="7">
        <v>159</v>
      </c>
      <c r="G7" s="7">
        <v>165</v>
      </c>
      <c r="H7" s="7">
        <v>170</v>
      </c>
      <c r="I7" s="7">
        <v>179</v>
      </c>
      <c r="J7" s="134">
        <v>215</v>
      </c>
      <c r="K7" s="134">
        <v>221</v>
      </c>
      <c r="L7" s="134">
        <v>233</v>
      </c>
      <c r="M7" s="134">
        <v>237</v>
      </c>
      <c r="N7" s="134">
        <v>242</v>
      </c>
      <c r="O7" s="134">
        <v>267</v>
      </c>
    </row>
    <row r="8" spans="1:15" ht="15.75" customHeight="1" x14ac:dyDescent="0.5">
      <c r="A8" s="5" t="s">
        <v>10</v>
      </c>
      <c r="B8" s="7">
        <v>10410.150033333335</v>
      </c>
      <c r="C8" s="7">
        <v>11331</v>
      </c>
      <c r="D8" s="7">
        <v>12390.418644238072</v>
      </c>
      <c r="E8" s="7">
        <v>13093.720868040005</v>
      </c>
      <c r="F8" s="7">
        <v>14627.228345000003</v>
      </c>
      <c r="G8" s="7">
        <v>16286.603522900004</v>
      </c>
      <c r="H8" s="7">
        <v>17874.218990281963</v>
      </c>
      <c r="I8" s="7">
        <v>18894.117416890007</v>
      </c>
      <c r="J8" s="7">
        <v>21611.24738542</v>
      </c>
      <c r="K8" s="7">
        <v>23465.250029180152</v>
      </c>
      <c r="L8" s="7">
        <v>25189.50260562</v>
      </c>
      <c r="M8" s="7">
        <v>26392.980346480006</v>
      </c>
      <c r="N8" s="7">
        <v>26714.608322379998</v>
      </c>
      <c r="O8" s="7">
        <v>31098.030637350003</v>
      </c>
    </row>
    <row r="9" spans="1:15" x14ac:dyDescent="0.5">
      <c r="A9" s="105" t="s">
        <v>150</v>
      </c>
      <c r="B9" s="7">
        <v>3257</v>
      </c>
      <c r="C9" s="7">
        <v>3118</v>
      </c>
      <c r="D9" s="7">
        <v>4044</v>
      </c>
      <c r="E9" s="7">
        <v>4468</v>
      </c>
      <c r="F9" s="7">
        <v>6571</v>
      </c>
      <c r="G9" s="7">
        <v>6434</v>
      </c>
      <c r="H9" s="7">
        <v>7069</v>
      </c>
      <c r="I9" s="7">
        <v>7353</v>
      </c>
      <c r="J9" s="7">
        <v>8528</v>
      </c>
      <c r="K9" s="7">
        <v>10145</v>
      </c>
      <c r="L9" s="7">
        <v>11822</v>
      </c>
      <c r="M9" s="7">
        <v>10992</v>
      </c>
      <c r="N9" s="7">
        <v>11768</v>
      </c>
      <c r="O9" s="7">
        <v>13660</v>
      </c>
    </row>
    <row r="10" spans="1:15" x14ac:dyDescent="0.5">
      <c r="A10" s="105" t="s">
        <v>155</v>
      </c>
      <c r="B10" s="7">
        <v>1972</v>
      </c>
      <c r="C10" s="7">
        <v>2360</v>
      </c>
      <c r="D10" s="7">
        <v>3235</v>
      </c>
      <c r="E10" s="7">
        <v>3816</v>
      </c>
      <c r="F10" s="7">
        <v>1700</v>
      </c>
      <c r="G10" s="7">
        <v>4624</v>
      </c>
      <c r="H10" s="7">
        <v>5209</v>
      </c>
      <c r="I10" s="7">
        <v>5120</v>
      </c>
      <c r="J10" s="7">
        <v>7056</v>
      </c>
      <c r="K10" s="7">
        <v>7831</v>
      </c>
      <c r="L10" s="7">
        <v>9224</v>
      </c>
      <c r="M10" s="7">
        <v>8731</v>
      </c>
      <c r="N10" s="7">
        <v>8283</v>
      </c>
      <c r="O10" s="7">
        <v>11922</v>
      </c>
    </row>
    <row r="11" spans="1:15" x14ac:dyDescent="0.5">
      <c r="A11" s="2" t="s">
        <v>157</v>
      </c>
      <c r="B11" s="7">
        <v>1559.30231202708</v>
      </c>
      <c r="C11" s="7">
        <v>1925</v>
      </c>
      <c r="D11" s="7">
        <v>1717.8492945800999</v>
      </c>
      <c r="E11" s="7">
        <v>2377.31860851396</v>
      </c>
      <c r="F11" s="7">
        <v>1801.03894450657</v>
      </c>
      <c r="G11" s="7">
        <v>2680.3127970519099</v>
      </c>
      <c r="H11" s="7">
        <v>3255.4937320797599</v>
      </c>
      <c r="I11" s="7">
        <v>2928.3210281802299</v>
      </c>
      <c r="J11" s="7">
        <v>3161.5648948877601</v>
      </c>
      <c r="K11" s="7">
        <v>3122.7770428354102</v>
      </c>
      <c r="L11" s="7">
        <v>4411.1642952616803</v>
      </c>
      <c r="M11" s="7">
        <v>4801.1351315749562</v>
      </c>
      <c r="N11" s="7">
        <v>5807.66109564</v>
      </c>
      <c r="O11" s="7">
        <v>4351.59976448</v>
      </c>
    </row>
    <row r="12" spans="1:15" ht="33.6" x14ac:dyDescent="0.5">
      <c r="A12" s="9" t="s">
        <v>151</v>
      </c>
      <c r="B12" s="6"/>
      <c r="C12" s="6"/>
      <c r="D12" s="6"/>
    </row>
    <row r="13" spans="1:15" x14ac:dyDescent="0.5">
      <c r="A13" s="141" t="s">
        <v>196</v>
      </c>
      <c r="B13" s="128"/>
      <c r="C13" s="128"/>
      <c r="D13" s="128"/>
      <c r="E13" s="128"/>
      <c r="F13" s="128"/>
      <c r="G13" s="128"/>
      <c r="H13" s="128"/>
      <c r="I13" s="128"/>
      <c r="J13" s="128"/>
      <c r="K13" s="128"/>
      <c r="L13" s="128"/>
      <c r="M13" s="128"/>
      <c r="N13" s="128"/>
    </row>
    <row r="14" spans="1:15" x14ac:dyDescent="0.5">
      <c r="A14" s="141"/>
      <c r="B14" s="128"/>
      <c r="C14" s="128"/>
      <c r="D14" s="128"/>
      <c r="E14" s="128"/>
      <c r="F14" s="128"/>
      <c r="G14" s="128"/>
      <c r="H14" s="128"/>
      <c r="I14" s="128"/>
      <c r="J14" s="128"/>
      <c r="K14" s="128"/>
      <c r="L14" s="128"/>
      <c r="M14" s="128"/>
      <c r="N14" s="128"/>
    </row>
    <row r="15" spans="1:15" x14ac:dyDescent="0.5">
      <c r="A15" s="141"/>
      <c r="B15" s="128"/>
      <c r="C15" s="128"/>
      <c r="D15" s="128"/>
      <c r="E15" s="128"/>
      <c r="F15" s="128"/>
      <c r="G15" s="128"/>
      <c r="H15" s="128"/>
      <c r="I15" s="128"/>
      <c r="J15" s="128"/>
      <c r="K15" s="128"/>
      <c r="L15" s="128"/>
      <c r="M15" s="128"/>
      <c r="N15" s="128"/>
    </row>
    <row r="16" spans="1:15" x14ac:dyDescent="0.5">
      <c r="B16" s="136"/>
      <c r="C16" s="136"/>
      <c r="D16" s="136"/>
      <c r="E16" s="136"/>
      <c r="F16" s="136"/>
      <c r="G16" s="136"/>
      <c r="H16" s="136"/>
      <c r="I16" s="136"/>
      <c r="J16" s="136"/>
      <c r="K16" s="136"/>
      <c r="L16" s="136"/>
      <c r="M16" s="136"/>
      <c r="N16" s="136"/>
      <c r="O16" s="136"/>
    </row>
    <row r="17" spans="2:15" x14ac:dyDescent="0.5">
      <c r="B17" s="136"/>
      <c r="C17" s="136"/>
      <c r="D17" s="136"/>
      <c r="E17" s="136"/>
      <c r="F17" s="136"/>
      <c r="G17" s="136"/>
      <c r="H17" s="136"/>
      <c r="I17" s="136"/>
      <c r="J17" s="136"/>
      <c r="K17" s="136"/>
      <c r="L17" s="136"/>
      <c r="M17" s="136"/>
      <c r="N17" s="136"/>
      <c r="O17" s="136"/>
    </row>
    <row r="18" spans="2:15" x14ac:dyDescent="0.5">
      <c r="B18" s="136"/>
      <c r="C18" s="136"/>
      <c r="D18" s="136"/>
      <c r="E18" s="136"/>
      <c r="F18" s="136"/>
      <c r="G18" s="136"/>
      <c r="H18" s="136"/>
      <c r="I18" s="136"/>
      <c r="J18" s="136"/>
      <c r="K18" s="136"/>
      <c r="L18" s="136"/>
      <c r="M18" s="136"/>
      <c r="N18" s="136"/>
      <c r="O18" s="136"/>
    </row>
    <row r="19" spans="2:15" x14ac:dyDescent="0.5">
      <c r="B19" s="136"/>
      <c r="C19" s="136"/>
      <c r="D19" s="136"/>
      <c r="E19" s="136"/>
      <c r="F19" s="136"/>
      <c r="G19" s="136"/>
      <c r="H19" s="136"/>
      <c r="I19" s="136"/>
      <c r="J19" s="136"/>
      <c r="K19" s="136"/>
      <c r="L19" s="136"/>
      <c r="M19" s="136"/>
      <c r="N19" s="136"/>
      <c r="O19" s="136"/>
    </row>
    <row r="20" spans="2:15" x14ac:dyDescent="0.5">
      <c r="B20" s="136"/>
      <c r="C20" s="136"/>
      <c r="D20" s="136"/>
      <c r="E20" s="136"/>
      <c r="F20" s="136"/>
      <c r="G20" s="136"/>
      <c r="H20" s="136"/>
      <c r="I20" s="136"/>
      <c r="J20" s="136"/>
      <c r="K20" s="136"/>
      <c r="L20" s="136"/>
      <c r="M20" s="136"/>
      <c r="N20" s="136"/>
      <c r="O20" s="136"/>
    </row>
    <row r="21" spans="2:15" x14ac:dyDescent="0.5">
      <c r="B21" s="136"/>
      <c r="C21" s="136"/>
      <c r="D21" s="136"/>
      <c r="E21" s="136"/>
      <c r="F21" s="136"/>
      <c r="G21" s="136"/>
      <c r="H21" s="136"/>
      <c r="I21" s="136"/>
      <c r="J21" s="136"/>
      <c r="K21" s="136"/>
      <c r="L21" s="136"/>
      <c r="M21" s="136"/>
      <c r="N21" s="136"/>
      <c r="O21" s="136"/>
    </row>
    <row r="22" spans="2:15" x14ac:dyDescent="0.5">
      <c r="B22" s="136"/>
      <c r="C22" s="136"/>
      <c r="D22" s="136"/>
      <c r="E22" s="136"/>
      <c r="F22" s="136"/>
      <c r="G22" s="136"/>
      <c r="H22" s="136"/>
      <c r="I22" s="136"/>
      <c r="J22" s="136"/>
      <c r="K22" s="136"/>
      <c r="L22" s="136"/>
      <c r="M22" s="136"/>
      <c r="N22" s="136"/>
      <c r="O22" s="136"/>
    </row>
    <row r="23" spans="2:15" x14ac:dyDescent="0.5">
      <c r="B23" s="136"/>
      <c r="C23" s="136"/>
      <c r="D23" s="136"/>
      <c r="E23" s="136"/>
      <c r="F23" s="136"/>
      <c r="G23" s="136"/>
      <c r="H23" s="136"/>
      <c r="I23" s="136"/>
      <c r="J23" s="136"/>
      <c r="K23" s="136"/>
      <c r="L23" s="136"/>
      <c r="M23" s="136"/>
      <c r="N23" s="136"/>
      <c r="O23" s="136"/>
    </row>
    <row r="24" spans="2:15" x14ac:dyDescent="0.5">
      <c r="B24" s="136"/>
      <c r="C24" s="136"/>
      <c r="D24" s="136"/>
      <c r="E24" s="136"/>
      <c r="F24" s="136"/>
      <c r="G24" s="136"/>
      <c r="H24" s="136"/>
      <c r="I24" s="136"/>
      <c r="J24" s="136"/>
      <c r="K24" s="136"/>
      <c r="L24" s="136"/>
      <c r="M24" s="136"/>
      <c r="N24" s="136"/>
      <c r="O24" s="136"/>
    </row>
  </sheetData>
  <mergeCells count="5">
    <mergeCell ref="A13:A15"/>
    <mergeCell ref="J1:M1"/>
    <mergeCell ref="B1:E1"/>
    <mergeCell ref="F1:I1"/>
    <mergeCell ref="N1:O1"/>
  </mergeCells>
  <phoneticPr fontId="20" type="noConversion"/>
  <pageMargins left="0.7" right="0.7" top="0.75" bottom="0.75" header="0.3" footer="0.3"/>
  <pageSetup paperSize="9" orientation="portrait" horizontalDpi="300" verticalDpi="300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C09B487F085142932AC11FEDB9A3B4" ma:contentTypeVersion="4" ma:contentTypeDescription="Create a new document." ma:contentTypeScope="" ma:versionID="b508250742521715a08044610f07e409">
  <xsd:schema xmlns:xsd="http://www.w3.org/2001/XMLSchema" xmlns:xs="http://www.w3.org/2001/XMLSchema" xmlns:p="http://schemas.microsoft.com/office/2006/metadata/properties" xmlns:ns3="285cbab4-3e46-41c7-ab74-4f8e58f0d2b8" targetNamespace="http://schemas.microsoft.com/office/2006/metadata/properties" ma:root="true" ma:fieldsID="db68e47ecf0eda878024e6e6aa3b5d8c" ns3:_="">
    <xsd:import namespace="285cbab4-3e46-41c7-ab74-4f8e58f0d2b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5cbab4-3e46-41c7-ab74-4f8e58f0d2b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588F2A9-6C78-4C3B-8DCF-EED36DF9D6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5cbab4-3e46-41c7-ab74-4f8e58f0d2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63B6814-371D-4B88-A4F4-5CACACC26FC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316B12E-853F-48CC-B01D-04E7C8249BD2}">
  <ds:schemaRefs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285cbab4-3e46-41c7-ab74-4f8e58f0d2b8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4</vt:i4>
      </vt:variant>
    </vt:vector>
  </HeadingPairs>
  <TitlesOfParts>
    <vt:vector size="11" baseType="lpstr">
      <vt:lpstr>Income statement Cons</vt:lpstr>
      <vt:lpstr>Balance sheet Cons</vt:lpstr>
      <vt:lpstr>Cash flows Cons</vt:lpstr>
      <vt:lpstr>KPIs Highlight</vt:lpstr>
      <vt:lpstr>Revenue breakdown</vt:lpstr>
      <vt:lpstr>Operational KPIs</vt:lpstr>
      <vt:lpstr>Vodafone KPIs</vt:lpstr>
      <vt:lpstr>'KPIs Highlight'!Print_Area</vt:lpstr>
      <vt:lpstr>'Operational KPIs'!Print_Area</vt:lpstr>
      <vt:lpstr>'Revenue breakdown'!Print_Area</vt:lpstr>
      <vt:lpstr>'Vodafone KPIs'!Print_Area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Mohamed Shaheen</dc:creator>
  <cp:lastModifiedBy>Mohamed Shaheen</cp:lastModifiedBy>
  <dcterms:created xsi:type="dcterms:W3CDTF">2023-11-13T06:15:58Z</dcterms:created>
  <dcterms:modified xsi:type="dcterms:W3CDTF">2026-08-12T14:31:45Z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0x010100DCC09B487F085142932AC11FEDB9A3B4</vt:lpwstr>
  </property>
</Properties>
</file>